
<file path=[Content_Types].xml><?xml version="1.0" encoding="utf-8"?>
<Types xmlns="http://schemas.openxmlformats.org/package/2006/content-types">
  <Default Extension="bin" ContentType="application/vnd.openxmlformats-officedocument.oleObject"/>
  <Default Extension="emf" ContentType="image/x-emf"/>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945" r:id="rId4"/>
  </p:sldMasterIdLst>
  <p:notesMasterIdLst>
    <p:notesMasterId r:id="rId31"/>
  </p:notesMasterIdLst>
  <p:handoutMasterIdLst>
    <p:handoutMasterId r:id="rId32"/>
  </p:handoutMasterIdLst>
  <p:sldIdLst>
    <p:sldId id="2147468929" r:id="rId5"/>
    <p:sldId id="2147468926" r:id="rId6"/>
    <p:sldId id="2147468945" r:id="rId7"/>
    <p:sldId id="2147468930" r:id="rId8"/>
    <p:sldId id="2147468957" r:id="rId9"/>
    <p:sldId id="2147468954" r:id="rId10"/>
    <p:sldId id="2147468953" r:id="rId11"/>
    <p:sldId id="2147468958" r:id="rId12"/>
    <p:sldId id="2147468959" r:id="rId13"/>
    <p:sldId id="2147468931" r:id="rId14"/>
    <p:sldId id="2147468940" r:id="rId15"/>
    <p:sldId id="2147468939" r:id="rId16"/>
    <p:sldId id="2147468941" r:id="rId17"/>
    <p:sldId id="2147468932" r:id="rId18"/>
    <p:sldId id="2147468942" r:id="rId19"/>
    <p:sldId id="2147468936" r:id="rId20"/>
    <p:sldId id="2147468944" r:id="rId21"/>
    <p:sldId id="2147468933" r:id="rId22"/>
    <p:sldId id="2147468943" r:id="rId23"/>
    <p:sldId id="2147468955" r:id="rId24"/>
    <p:sldId id="2147468956" r:id="rId25"/>
    <p:sldId id="2147468937" r:id="rId26"/>
    <p:sldId id="661" r:id="rId27"/>
    <p:sldId id="2147468949" r:id="rId28"/>
    <p:sldId id="2147468950" r:id="rId29"/>
    <p:sldId id="2147468938" r:id="rId30"/>
  </p:sldIdLst>
  <p:sldSz cx="9144000" cy="5143500" type="screen16x9"/>
  <p:notesSz cx="9144000" cy="6858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521415D9-36F7-43E2-AB2F-B90AF26B5E84}">
      <p14:sectionLst xmlns:p14="http://schemas.microsoft.com/office/powerpoint/2010/main">
        <p14:section name="Intro" id="{01FE31FC-D5BD-438A-8A52-BCB366FF74B1}">
          <p14:sldIdLst>
            <p14:sldId id="2147468929"/>
          </p14:sldIdLst>
        </p14:section>
        <p14:section name="Template" id="{84C61117-63F0-4113-AB40-7D023E70547F}">
          <p14:sldIdLst>
            <p14:sldId id="2147468926"/>
            <p14:sldId id="2147468945"/>
            <p14:sldId id="2147468930"/>
            <p14:sldId id="2147468957"/>
            <p14:sldId id="2147468954"/>
            <p14:sldId id="2147468953"/>
            <p14:sldId id="2147468958"/>
            <p14:sldId id="2147468959"/>
            <p14:sldId id="2147468931"/>
            <p14:sldId id="2147468940"/>
            <p14:sldId id="2147468939"/>
            <p14:sldId id="2147468941"/>
            <p14:sldId id="2147468932"/>
            <p14:sldId id="2147468942"/>
            <p14:sldId id="2147468936"/>
            <p14:sldId id="2147468944"/>
            <p14:sldId id="2147468933"/>
            <p14:sldId id="2147468943"/>
            <p14:sldId id="2147468955"/>
            <p14:sldId id="2147468956"/>
            <p14:sldId id="2147468937"/>
            <p14:sldId id="661"/>
            <p14:sldId id="2147468949"/>
            <p14:sldId id="2147468950"/>
            <p14:sldId id="2147468938"/>
          </p14:sldIdLst>
        </p14:section>
      </p14:sectionLst>
    </p:ext>
    <p:ext uri="{EFAFB233-063F-42B5-8137-9DF3F51BA10A}">
      <p15:sldGuideLst xmlns:p15="http://schemas.microsoft.com/office/powerpoint/2012/main">
        <p15:guide id="1" orient="horz" pos="228" userDrawn="1">
          <p15:clr>
            <a:srgbClr val="A4A3A4"/>
          </p15:clr>
        </p15:guide>
        <p15:guide id="2" pos="3480" userDrawn="1">
          <p15:clr>
            <a:srgbClr val="A4A3A4"/>
          </p15:clr>
        </p15:guide>
        <p15:guide id="4" pos="2160" userDrawn="1">
          <p15:clr>
            <a:srgbClr val="A4A3A4"/>
          </p15:clr>
        </p15:guide>
        <p15:guide id="5" pos="840" userDrawn="1">
          <p15:clr>
            <a:srgbClr val="A4A3A4"/>
          </p15:clr>
        </p15:guide>
        <p15:guide id="6" pos="477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BB9506-EDCF-F10A-0F10-2E09876D69F6}" name="Lucy Bannister" initials="LB" userId="S::DOR@qlik.com::0a3b36ae-5aa1-451a-ac41-589f16b44367" providerId="AD"/>
  <p188:author id="{558D9412-138E-1C49-CC70-04E72B330BD0}" name="Lucy Bannister" initials="LB" userId="S::dor@qlik.com::0a3b36ae-5aa1-451a-ac41-589f16b44367" providerId="AD"/>
  <p188:author id="{8173441C-0E28-1DD8-B940-97FC72A27ECD}" name="Julia Jingrot" initials="JJ" userId="S::hwq@qlik.com::ef0baadf-f349-4348-a099-f248bcb00010" providerId="AD"/>
  <p188:author id="{9D314B2A-485A-ABDB-48C0-616779FA2428}" name="Adam Sawyer" initials="AS" userId="S::CJR@qlik.com::8556e564-4124-4704-b097-9ab9060a93ae" providerId="AD"/>
  <p188:author id="{D5F12161-4D58-0A47-4729-7F2B99E2E0F3}" name="Katie Davis" initials="KD" userId="S::hsj@qlik.com::34a12bbe-46b8-49ab-a052-940d94353282" providerId="AD"/>
  <p188:author id="{4C2656AE-B849-F941-49F9-D5094068C25C}" name="Daniel Coullet" initials="DC" userId="Daniel Coullet" providerId="None"/>
  <p188:author id="{B7EB68B5-6208-DC2D-CB60-7D3FEEA3AF46}" name="Sheryl Mayle" initials="SM" userId="S::sym@qlik.com::4198eb7d-089f-4562-a061-a6985120204f" providerId="AD"/>
  <p188:author id="{4615F2C0-D3CE-93AC-8169-837693C01558}" name="Anita Knox" initials="AK" userId="S::akx@qlik.com::a82e2c79-d26e-487b-9625-2c7f4731b62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udrey merritt" initials="am [19]" lastIdx="1" clrIdx="0"/>
  <p:cmAuthor id="2" name="Jennifer Walker" initials="JW [5]" lastIdx="1" clrIdx="1"/>
  <p:cmAuthor id="3" name="audrey merritt" initials="am [2]" lastIdx="1" clrIdx="2"/>
  <p:cmAuthor id="4" name="audrey merritt" initials="am [4]" lastIdx="1" clrIdx="3"/>
  <p:cmAuthor id="5" name="audrey merritt" initials="am [3]" lastIdx="1" clrIdx="4"/>
  <p:cmAuthor id="6" name="Microsoft Office User" initials="Office" lastIdx="1" clrIdx="5"/>
  <p:cmAuthor id="7" name="Microsoft Office User" initials="Office [2]" lastIdx="1" clrIdx="6"/>
  <p:cmAuthor id="8" name="Microsoft Office User" initials="Office [3]" lastIdx="1" clrIdx="7"/>
  <p:cmAuthor id="9" name="audrey merritt" initials="am" lastIdx="1" clrIdx="8"/>
  <p:cmAuthor id="10" name="audrey merritt" initials="am [5]" lastIdx="1" clrIdx="9"/>
  <p:cmAuthor id="11" name="audrey merritt" initials="am [6]" lastIdx="1" clrIdx="10"/>
  <p:cmAuthor id="12" name="audrey merritt" initials="am [7]" lastIdx="1" clrIdx="11"/>
  <p:cmAuthor id="13" name="audrey merritt" initials="am [8]" lastIdx="1" clrIdx="12"/>
  <p:cmAuthor id="14" name="audrey merritt" initials="am [9]" lastIdx="1" clrIdx="13"/>
  <p:cmAuthor id="15" name="audrey merritt" initials="am [10]" lastIdx="1" clrIdx="14"/>
  <p:cmAuthor id="16" name="audrey merritt" initials="am [11]" lastIdx="1" clrIdx="15"/>
  <p:cmAuthor id="17" name="audrey merritt" initials="am [12]" lastIdx="1" clrIdx="16"/>
  <p:cmAuthor id="18" name="audrey merritt" initials="am [13]" lastIdx="1" clrIdx="17"/>
  <p:cmAuthor id="19" name="audrey merritt" initials="am [14]" lastIdx="1" clrIdx="18"/>
  <p:cmAuthor id="20" name="Sheryl Mayle" initials="SM" lastIdx="8" clrIdx="19">
    <p:extLst>
      <p:ext uri="{19B8F6BF-5375-455C-9EA6-DF929625EA0E}">
        <p15:presenceInfo xmlns:p15="http://schemas.microsoft.com/office/powerpoint/2012/main" userId="S-1-5-21-2069525358-1535916410-466756119-5040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844"/>
    <a:srgbClr val="CA2345"/>
    <a:srgbClr val="AAB8C0"/>
    <a:srgbClr val="655DC6"/>
    <a:srgbClr val="FFFFFF"/>
    <a:srgbClr val="006580"/>
    <a:srgbClr val="09233B"/>
    <a:srgbClr val="B6D330"/>
    <a:srgbClr val="000000"/>
    <a:srgbClr val="4ABDE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006D85-2606-4BDE-B0A7-BB1D48AC9850}" v="2" dt="2023-07-24T18:39:14.7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325"/>
    <p:restoredTop sz="81961" autoAdjust="0"/>
  </p:normalViewPr>
  <p:slideViewPr>
    <p:cSldViewPr snapToGrid="0">
      <p:cViewPr varScale="1">
        <p:scale>
          <a:sx n="132" d="100"/>
          <a:sy n="132" d="100"/>
        </p:scale>
        <p:origin x="720" y="120"/>
      </p:cViewPr>
      <p:guideLst>
        <p:guide orient="horz" pos="228"/>
        <p:guide pos="3480"/>
        <p:guide pos="2160"/>
        <p:guide pos="840"/>
        <p:guide pos="4776"/>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openxmlformats.org/officeDocument/2006/relationships/tableStyles" Target="tableStyles.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ie Davis" userId="34a12bbe-46b8-49ab-a052-940d94353282" providerId="ADAL" clId="{D9006D85-2606-4BDE-B0A7-BB1D48AC9850}"/>
    <pc:docChg chg="custSel delSld modSld modSection">
      <pc:chgData name="Katie Davis" userId="34a12bbe-46b8-49ab-a052-940d94353282" providerId="ADAL" clId="{D9006D85-2606-4BDE-B0A7-BB1D48AC9850}" dt="2023-07-24T18:39:44.719" v="22" actId="20577"/>
      <pc:docMkLst>
        <pc:docMk/>
      </pc:docMkLst>
      <pc:sldChg chg="del">
        <pc:chgData name="Katie Davis" userId="34a12bbe-46b8-49ab-a052-940d94353282" providerId="ADAL" clId="{D9006D85-2606-4BDE-B0A7-BB1D48AC9850}" dt="2023-07-24T18:38:30.643" v="0" actId="47"/>
        <pc:sldMkLst>
          <pc:docMk/>
          <pc:sldMk cId="234273521" sldId="662"/>
        </pc:sldMkLst>
      </pc:sldChg>
      <pc:sldChg chg="modSp mod">
        <pc:chgData name="Katie Davis" userId="34a12bbe-46b8-49ab-a052-940d94353282" providerId="ADAL" clId="{D9006D85-2606-4BDE-B0A7-BB1D48AC9850}" dt="2023-07-24T18:39:44.719" v="22" actId="20577"/>
        <pc:sldMkLst>
          <pc:docMk/>
          <pc:sldMk cId="105624071" sldId="2147468929"/>
        </pc:sldMkLst>
        <pc:spChg chg="mod">
          <ac:chgData name="Katie Davis" userId="34a12bbe-46b8-49ab-a052-940d94353282" providerId="ADAL" clId="{D9006D85-2606-4BDE-B0A7-BB1D48AC9850}" dt="2023-07-24T18:39:44.719" v="22" actId="20577"/>
          <ac:spMkLst>
            <pc:docMk/>
            <pc:sldMk cId="105624071" sldId="2147468929"/>
            <ac:spMk id="10" creationId="{4255BE37-DB12-484F-836C-2859334E8034}"/>
          </ac:spMkLst>
        </pc:spChg>
      </pc:sldChg>
      <pc:sldChg chg="delSp modSp mod">
        <pc:chgData name="Katie Davis" userId="34a12bbe-46b8-49ab-a052-940d94353282" providerId="ADAL" clId="{D9006D85-2606-4BDE-B0A7-BB1D48AC9850}" dt="2023-07-24T18:39:22.084" v="5" actId="122"/>
        <pc:sldMkLst>
          <pc:docMk/>
          <pc:sldMk cId="3395434315" sldId="2147468944"/>
        </pc:sldMkLst>
        <pc:spChg chg="mod">
          <ac:chgData name="Katie Davis" userId="34a12bbe-46b8-49ab-a052-940d94353282" providerId="ADAL" clId="{D9006D85-2606-4BDE-B0A7-BB1D48AC9850}" dt="2023-07-24T18:39:14.727" v="3" actId="1076"/>
          <ac:spMkLst>
            <pc:docMk/>
            <pc:sldMk cId="3395434315" sldId="2147468944"/>
            <ac:spMk id="4" creationId="{AA4C4348-B910-445A-82DC-2DC753EBF184}"/>
          </ac:spMkLst>
        </pc:spChg>
        <pc:spChg chg="del">
          <ac:chgData name="Katie Davis" userId="34a12bbe-46b8-49ab-a052-940d94353282" providerId="ADAL" clId="{D9006D85-2606-4BDE-B0A7-BB1D48AC9850}" dt="2023-07-24T18:38:51.172" v="1" actId="478"/>
          <ac:spMkLst>
            <pc:docMk/>
            <pc:sldMk cId="3395434315" sldId="2147468944"/>
            <ac:spMk id="5" creationId="{22F305D4-70A1-3FCD-22DB-363BCD0BFDE8}"/>
          </ac:spMkLst>
        </pc:spChg>
        <pc:spChg chg="mod">
          <ac:chgData name="Katie Davis" userId="34a12bbe-46b8-49ab-a052-940d94353282" providerId="ADAL" clId="{D9006D85-2606-4BDE-B0A7-BB1D48AC9850}" dt="2023-07-24T18:39:22.084" v="5" actId="122"/>
          <ac:spMkLst>
            <pc:docMk/>
            <pc:sldMk cId="3395434315" sldId="2147468944"/>
            <ac:spMk id="6" creationId="{434D9B49-1261-4088-B607-44C66BCBF26C}"/>
          </ac:spMkLst>
        </pc:spChg>
        <pc:spChg chg="del">
          <ac:chgData name="Katie Davis" userId="34a12bbe-46b8-49ab-a052-940d94353282" providerId="ADAL" clId="{D9006D85-2606-4BDE-B0A7-BB1D48AC9850}" dt="2023-07-24T18:39:16.870" v="4" actId="478"/>
          <ac:spMkLst>
            <pc:docMk/>
            <pc:sldMk cId="3395434315" sldId="2147468944"/>
            <ac:spMk id="10" creationId="{C6A8D7AE-F9A0-3C1B-A699-B95F300759F6}"/>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220934-CA16-438E-83B8-AE867B3038A4}" type="doc">
      <dgm:prSet loTypeId="urn:microsoft.com/office/officeart/2005/8/layout/process3" loCatId="process" qsTypeId="urn:microsoft.com/office/officeart/2005/8/quickstyle/simple2" qsCatId="simple" csTypeId="urn:microsoft.com/office/officeart/2005/8/colors/accent1_5" csCatId="accent1" phldr="1"/>
      <dgm:spPr/>
      <dgm:t>
        <a:bodyPr/>
        <a:lstStyle/>
        <a:p>
          <a:endParaRPr lang="en-US"/>
        </a:p>
      </dgm:t>
    </dgm:pt>
    <dgm:pt modelId="{4558ED36-4583-49EB-8DE7-8D1BBA8AFE20}">
      <dgm:prSet phldrT="[Text]"/>
      <dgm:spPr/>
      <dgm:t>
        <a:bodyPr/>
        <a:lstStyle/>
        <a:p>
          <a:r>
            <a:rPr lang="en-US"/>
            <a:t>From</a:t>
          </a:r>
        </a:p>
      </dgm:t>
    </dgm:pt>
    <dgm:pt modelId="{B3026097-451E-4F59-B898-9C456FFD4145}" type="parTrans" cxnId="{9363B106-E192-4434-B2D1-801059388ECE}">
      <dgm:prSet/>
      <dgm:spPr/>
      <dgm:t>
        <a:bodyPr/>
        <a:lstStyle/>
        <a:p>
          <a:endParaRPr lang="en-US"/>
        </a:p>
      </dgm:t>
    </dgm:pt>
    <dgm:pt modelId="{1622726D-BD08-435A-9FFF-B5919C232B18}" type="sibTrans" cxnId="{9363B106-E192-4434-B2D1-801059388ECE}">
      <dgm:prSet/>
      <dgm:spPr/>
      <dgm:t>
        <a:bodyPr/>
        <a:lstStyle/>
        <a:p>
          <a:endParaRPr lang="en-US"/>
        </a:p>
      </dgm:t>
    </dgm:pt>
    <dgm:pt modelId="{7E3BDF98-2616-4E4E-B1E2-5C1408AC0902}">
      <dgm:prSet phldrT="[Text]"/>
      <dgm:spPr/>
      <dgm:t>
        <a:bodyPr/>
        <a:lstStyle/>
        <a:p>
          <a:r>
            <a:rPr lang="en-US">
              <a:solidFill>
                <a:schemeClr val="accent1"/>
              </a:solidFill>
            </a:rPr>
            <a:t>{Previous Data Analytic Tools and their pain-points}</a:t>
          </a:r>
        </a:p>
      </dgm:t>
    </dgm:pt>
    <dgm:pt modelId="{7F398197-9818-4AB0-AAF8-B23BD5B1AAAB}" type="parTrans" cxnId="{96C91244-1E40-42F5-B297-BE3210FDC5EE}">
      <dgm:prSet/>
      <dgm:spPr/>
      <dgm:t>
        <a:bodyPr/>
        <a:lstStyle/>
        <a:p>
          <a:endParaRPr lang="en-US"/>
        </a:p>
      </dgm:t>
    </dgm:pt>
    <dgm:pt modelId="{8BBF3E7B-87BB-4945-90A1-8E7D1D8FE6E7}" type="sibTrans" cxnId="{96C91244-1E40-42F5-B297-BE3210FDC5EE}">
      <dgm:prSet/>
      <dgm:spPr/>
      <dgm:t>
        <a:bodyPr/>
        <a:lstStyle/>
        <a:p>
          <a:endParaRPr lang="en-US"/>
        </a:p>
      </dgm:t>
    </dgm:pt>
    <dgm:pt modelId="{1A8FFDD6-997B-4EB8-8D57-3FCEFEAB4DA9}">
      <dgm:prSet phldrT="[Text]"/>
      <dgm:spPr/>
      <dgm:t>
        <a:bodyPr/>
        <a:lstStyle/>
        <a:p>
          <a:r>
            <a:rPr lang="en-US"/>
            <a:t>To</a:t>
          </a:r>
        </a:p>
      </dgm:t>
    </dgm:pt>
    <dgm:pt modelId="{5257372C-7EB3-4448-933E-32B21F6F15C1}" type="parTrans" cxnId="{AD84EFD3-E4FC-4BD9-B082-11A73307D31E}">
      <dgm:prSet/>
      <dgm:spPr/>
      <dgm:t>
        <a:bodyPr/>
        <a:lstStyle/>
        <a:p>
          <a:endParaRPr lang="en-US"/>
        </a:p>
      </dgm:t>
    </dgm:pt>
    <dgm:pt modelId="{C0256CDE-7A64-4D97-9F1A-7175BBD9ADA7}" type="sibTrans" cxnId="{AD84EFD3-E4FC-4BD9-B082-11A73307D31E}">
      <dgm:prSet/>
      <dgm:spPr/>
      <dgm:t>
        <a:bodyPr/>
        <a:lstStyle/>
        <a:p>
          <a:endParaRPr lang="en-US"/>
        </a:p>
      </dgm:t>
    </dgm:pt>
    <dgm:pt modelId="{5DCBF3A5-DB8F-486C-9284-4C12FF86DC4D}">
      <dgm:prSet phldrT="[Text]"/>
      <dgm:spPr/>
      <dgm:t>
        <a:bodyPr/>
        <a:lstStyle/>
        <a:p>
          <a:r>
            <a:rPr lang="en-US"/>
            <a:t>Qlik’s associative engine and active intelligence. </a:t>
          </a:r>
        </a:p>
      </dgm:t>
    </dgm:pt>
    <dgm:pt modelId="{75C77835-8F8A-4579-98D6-F6DEB424FD6F}" type="parTrans" cxnId="{E982D9E4-2C25-4E32-B098-3900E5D5A46A}">
      <dgm:prSet/>
      <dgm:spPr/>
      <dgm:t>
        <a:bodyPr/>
        <a:lstStyle/>
        <a:p>
          <a:endParaRPr lang="en-US"/>
        </a:p>
      </dgm:t>
    </dgm:pt>
    <dgm:pt modelId="{392ECA15-320A-484D-B200-FE160AE9C635}" type="sibTrans" cxnId="{E982D9E4-2C25-4E32-B098-3900E5D5A46A}">
      <dgm:prSet/>
      <dgm:spPr/>
      <dgm:t>
        <a:bodyPr/>
        <a:lstStyle/>
        <a:p>
          <a:endParaRPr lang="en-US"/>
        </a:p>
      </dgm:t>
    </dgm:pt>
    <dgm:pt modelId="{8C563F6B-0E98-434F-8859-79D69F28AE14}" type="pres">
      <dgm:prSet presAssocID="{1A220934-CA16-438E-83B8-AE867B3038A4}" presName="linearFlow" presStyleCnt="0">
        <dgm:presLayoutVars>
          <dgm:dir/>
          <dgm:animLvl val="lvl"/>
          <dgm:resizeHandles val="exact"/>
        </dgm:presLayoutVars>
      </dgm:prSet>
      <dgm:spPr/>
    </dgm:pt>
    <dgm:pt modelId="{F62D0328-32AF-4D82-900C-D21E6E227470}" type="pres">
      <dgm:prSet presAssocID="{4558ED36-4583-49EB-8DE7-8D1BBA8AFE20}" presName="composite" presStyleCnt="0"/>
      <dgm:spPr/>
    </dgm:pt>
    <dgm:pt modelId="{5D74F73B-4975-4F73-A61E-31D58EBB1496}" type="pres">
      <dgm:prSet presAssocID="{4558ED36-4583-49EB-8DE7-8D1BBA8AFE20}" presName="parTx" presStyleLbl="node1" presStyleIdx="0" presStyleCnt="2">
        <dgm:presLayoutVars>
          <dgm:chMax val="0"/>
          <dgm:chPref val="0"/>
          <dgm:bulletEnabled val="1"/>
        </dgm:presLayoutVars>
      </dgm:prSet>
      <dgm:spPr/>
    </dgm:pt>
    <dgm:pt modelId="{81295923-A310-4343-9810-BCAC3E24385E}" type="pres">
      <dgm:prSet presAssocID="{4558ED36-4583-49EB-8DE7-8D1BBA8AFE20}" presName="parSh" presStyleLbl="node1" presStyleIdx="0" presStyleCnt="2"/>
      <dgm:spPr/>
    </dgm:pt>
    <dgm:pt modelId="{2577CB94-CD3D-494A-A9AE-E7614397FC8F}" type="pres">
      <dgm:prSet presAssocID="{4558ED36-4583-49EB-8DE7-8D1BBA8AFE20}" presName="desTx" presStyleLbl="fgAcc1" presStyleIdx="0" presStyleCnt="2">
        <dgm:presLayoutVars>
          <dgm:bulletEnabled val="1"/>
        </dgm:presLayoutVars>
      </dgm:prSet>
      <dgm:spPr/>
    </dgm:pt>
    <dgm:pt modelId="{BE20A6E6-7535-4A27-88A1-0B8723426574}" type="pres">
      <dgm:prSet presAssocID="{1622726D-BD08-435A-9FFF-B5919C232B18}" presName="sibTrans" presStyleLbl="sibTrans2D1" presStyleIdx="0" presStyleCnt="1"/>
      <dgm:spPr/>
    </dgm:pt>
    <dgm:pt modelId="{0FEECE34-71AD-4913-B5C3-2145C31F3115}" type="pres">
      <dgm:prSet presAssocID="{1622726D-BD08-435A-9FFF-B5919C232B18}" presName="connTx" presStyleLbl="sibTrans2D1" presStyleIdx="0" presStyleCnt="1"/>
      <dgm:spPr/>
    </dgm:pt>
    <dgm:pt modelId="{29BBA1B2-54E3-499C-AF08-F7AD4C0EE7B5}" type="pres">
      <dgm:prSet presAssocID="{1A8FFDD6-997B-4EB8-8D57-3FCEFEAB4DA9}" presName="composite" presStyleCnt="0"/>
      <dgm:spPr/>
    </dgm:pt>
    <dgm:pt modelId="{143D9B2B-EEF0-4043-A4A3-D954BFCC7A17}" type="pres">
      <dgm:prSet presAssocID="{1A8FFDD6-997B-4EB8-8D57-3FCEFEAB4DA9}" presName="parTx" presStyleLbl="node1" presStyleIdx="0" presStyleCnt="2">
        <dgm:presLayoutVars>
          <dgm:chMax val="0"/>
          <dgm:chPref val="0"/>
          <dgm:bulletEnabled val="1"/>
        </dgm:presLayoutVars>
      </dgm:prSet>
      <dgm:spPr/>
    </dgm:pt>
    <dgm:pt modelId="{F7A90D63-AC98-4FC6-ADBA-ED5E666C3D4A}" type="pres">
      <dgm:prSet presAssocID="{1A8FFDD6-997B-4EB8-8D57-3FCEFEAB4DA9}" presName="parSh" presStyleLbl="node1" presStyleIdx="1" presStyleCnt="2"/>
      <dgm:spPr/>
    </dgm:pt>
    <dgm:pt modelId="{F25F0DE6-ACC9-4FDA-B52D-65B23CBCDB7C}" type="pres">
      <dgm:prSet presAssocID="{1A8FFDD6-997B-4EB8-8D57-3FCEFEAB4DA9}" presName="desTx" presStyleLbl="fgAcc1" presStyleIdx="1" presStyleCnt="2">
        <dgm:presLayoutVars>
          <dgm:bulletEnabled val="1"/>
        </dgm:presLayoutVars>
      </dgm:prSet>
      <dgm:spPr/>
    </dgm:pt>
  </dgm:ptLst>
  <dgm:cxnLst>
    <dgm:cxn modelId="{E3532804-F3E0-4E70-91CE-DC0D72118FD3}" type="presOf" srcId="{7E3BDF98-2616-4E4E-B1E2-5C1408AC0902}" destId="{2577CB94-CD3D-494A-A9AE-E7614397FC8F}" srcOrd="0" destOrd="0" presId="urn:microsoft.com/office/officeart/2005/8/layout/process3"/>
    <dgm:cxn modelId="{9363B106-E192-4434-B2D1-801059388ECE}" srcId="{1A220934-CA16-438E-83B8-AE867B3038A4}" destId="{4558ED36-4583-49EB-8DE7-8D1BBA8AFE20}" srcOrd="0" destOrd="0" parTransId="{B3026097-451E-4F59-B898-9C456FFD4145}" sibTransId="{1622726D-BD08-435A-9FFF-B5919C232B18}"/>
    <dgm:cxn modelId="{AD417C30-5D48-41F6-BB74-2C3CA6B28A51}" type="presOf" srcId="{5DCBF3A5-DB8F-486C-9284-4C12FF86DC4D}" destId="{F25F0DE6-ACC9-4FDA-B52D-65B23CBCDB7C}" srcOrd="0" destOrd="0" presId="urn:microsoft.com/office/officeart/2005/8/layout/process3"/>
    <dgm:cxn modelId="{4B2CCA5C-8184-49D2-BE18-37CC6D8A2E86}" type="presOf" srcId="{1A220934-CA16-438E-83B8-AE867B3038A4}" destId="{8C563F6B-0E98-434F-8859-79D69F28AE14}" srcOrd="0" destOrd="0" presId="urn:microsoft.com/office/officeart/2005/8/layout/process3"/>
    <dgm:cxn modelId="{7A4A4B5E-4A64-46D0-892B-C11C1822A3C7}" type="presOf" srcId="{4558ED36-4583-49EB-8DE7-8D1BBA8AFE20}" destId="{81295923-A310-4343-9810-BCAC3E24385E}" srcOrd="1" destOrd="0" presId="urn:microsoft.com/office/officeart/2005/8/layout/process3"/>
    <dgm:cxn modelId="{96C91244-1E40-42F5-B297-BE3210FDC5EE}" srcId="{4558ED36-4583-49EB-8DE7-8D1BBA8AFE20}" destId="{7E3BDF98-2616-4E4E-B1E2-5C1408AC0902}" srcOrd="0" destOrd="0" parTransId="{7F398197-9818-4AB0-AAF8-B23BD5B1AAAB}" sibTransId="{8BBF3E7B-87BB-4945-90A1-8E7D1D8FE6E7}"/>
    <dgm:cxn modelId="{65747E64-CDB0-41CE-AFC8-7BC92569013F}" type="presOf" srcId="{1622726D-BD08-435A-9FFF-B5919C232B18}" destId="{0FEECE34-71AD-4913-B5C3-2145C31F3115}" srcOrd="1" destOrd="0" presId="urn:microsoft.com/office/officeart/2005/8/layout/process3"/>
    <dgm:cxn modelId="{FFDCF74F-716A-48F4-98DD-D2540B2E8384}" type="presOf" srcId="{1A8FFDD6-997B-4EB8-8D57-3FCEFEAB4DA9}" destId="{143D9B2B-EEF0-4043-A4A3-D954BFCC7A17}" srcOrd="0" destOrd="0" presId="urn:microsoft.com/office/officeart/2005/8/layout/process3"/>
    <dgm:cxn modelId="{A77A117C-D9F4-4503-A76E-35BA574ABEAA}" type="presOf" srcId="{1622726D-BD08-435A-9FFF-B5919C232B18}" destId="{BE20A6E6-7535-4A27-88A1-0B8723426574}" srcOrd="0" destOrd="0" presId="urn:microsoft.com/office/officeart/2005/8/layout/process3"/>
    <dgm:cxn modelId="{AD84EFD3-E4FC-4BD9-B082-11A73307D31E}" srcId="{1A220934-CA16-438E-83B8-AE867B3038A4}" destId="{1A8FFDD6-997B-4EB8-8D57-3FCEFEAB4DA9}" srcOrd="1" destOrd="0" parTransId="{5257372C-7EB3-4448-933E-32B21F6F15C1}" sibTransId="{C0256CDE-7A64-4D97-9F1A-7175BBD9ADA7}"/>
    <dgm:cxn modelId="{1C5565DF-59D0-4B10-95AE-3E00E7F3FCBE}" type="presOf" srcId="{1A8FFDD6-997B-4EB8-8D57-3FCEFEAB4DA9}" destId="{F7A90D63-AC98-4FC6-ADBA-ED5E666C3D4A}" srcOrd="1" destOrd="0" presId="urn:microsoft.com/office/officeart/2005/8/layout/process3"/>
    <dgm:cxn modelId="{E982D9E4-2C25-4E32-B098-3900E5D5A46A}" srcId="{1A8FFDD6-997B-4EB8-8D57-3FCEFEAB4DA9}" destId="{5DCBF3A5-DB8F-486C-9284-4C12FF86DC4D}" srcOrd="0" destOrd="0" parTransId="{75C77835-8F8A-4579-98D6-F6DEB424FD6F}" sibTransId="{392ECA15-320A-484D-B200-FE160AE9C635}"/>
    <dgm:cxn modelId="{440697F8-B044-40B0-9FE0-8F9BBBFDDF2F}" type="presOf" srcId="{4558ED36-4583-49EB-8DE7-8D1BBA8AFE20}" destId="{5D74F73B-4975-4F73-A61E-31D58EBB1496}" srcOrd="0" destOrd="0" presId="urn:microsoft.com/office/officeart/2005/8/layout/process3"/>
    <dgm:cxn modelId="{DCD15939-443A-406D-9BE6-3D36A61B5F0D}" type="presParOf" srcId="{8C563F6B-0E98-434F-8859-79D69F28AE14}" destId="{F62D0328-32AF-4D82-900C-D21E6E227470}" srcOrd="0" destOrd="0" presId="urn:microsoft.com/office/officeart/2005/8/layout/process3"/>
    <dgm:cxn modelId="{BE5F5401-F3C7-45C4-8573-59687BD1DB6B}" type="presParOf" srcId="{F62D0328-32AF-4D82-900C-D21E6E227470}" destId="{5D74F73B-4975-4F73-A61E-31D58EBB1496}" srcOrd="0" destOrd="0" presId="urn:microsoft.com/office/officeart/2005/8/layout/process3"/>
    <dgm:cxn modelId="{310619C4-1C79-441C-B6A5-487D6AAF7C0B}" type="presParOf" srcId="{F62D0328-32AF-4D82-900C-D21E6E227470}" destId="{81295923-A310-4343-9810-BCAC3E24385E}" srcOrd="1" destOrd="0" presId="urn:microsoft.com/office/officeart/2005/8/layout/process3"/>
    <dgm:cxn modelId="{3DA7DF61-1F05-4653-A6C4-12EF19B9594E}" type="presParOf" srcId="{F62D0328-32AF-4D82-900C-D21E6E227470}" destId="{2577CB94-CD3D-494A-A9AE-E7614397FC8F}" srcOrd="2" destOrd="0" presId="urn:microsoft.com/office/officeart/2005/8/layout/process3"/>
    <dgm:cxn modelId="{5FB821B1-093F-4251-AE61-5C81FE875A32}" type="presParOf" srcId="{8C563F6B-0E98-434F-8859-79D69F28AE14}" destId="{BE20A6E6-7535-4A27-88A1-0B8723426574}" srcOrd="1" destOrd="0" presId="urn:microsoft.com/office/officeart/2005/8/layout/process3"/>
    <dgm:cxn modelId="{A68F893E-9204-47B8-962C-8947FB475BC7}" type="presParOf" srcId="{BE20A6E6-7535-4A27-88A1-0B8723426574}" destId="{0FEECE34-71AD-4913-B5C3-2145C31F3115}" srcOrd="0" destOrd="0" presId="urn:microsoft.com/office/officeart/2005/8/layout/process3"/>
    <dgm:cxn modelId="{5CF5B9AE-4626-42A1-A97B-560B947D4916}" type="presParOf" srcId="{8C563F6B-0E98-434F-8859-79D69F28AE14}" destId="{29BBA1B2-54E3-499C-AF08-F7AD4C0EE7B5}" srcOrd="2" destOrd="0" presId="urn:microsoft.com/office/officeart/2005/8/layout/process3"/>
    <dgm:cxn modelId="{95313A1B-1ED3-4713-85D9-5279D1B78A89}" type="presParOf" srcId="{29BBA1B2-54E3-499C-AF08-F7AD4C0EE7B5}" destId="{143D9B2B-EEF0-4043-A4A3-D954BFCC7A17}" srcOrd="0" destOrd="0" presId="urn:microsoft.com/office/officeart/2005/8/layout/process3"/>
    <dgm:cxn modelId="{1A857238-A905-4254-BE8E-BAF5174EF7BA}" type="presParOf" srcId="{29BBA1B2-54E3-499C-AF08-F7AD4C0EE7B5}" destId="{F7A90D63-AC98-4FC6-ADBA-ED5E666C3D4A}" srcOrd="1" destOrd="0" presId="urn:microsoft.com/office/officeart/2005/8/layout/process3"/>
    <dgm:cxn modelId="{688F1CB7-2C5C-4D31-8035-29057AB1F082}" type="presParOf" srcId="{29BBA1B2-54E3-499C-AF08-F7AD4C0EE7B5}" destId="{F25F0DE6-ACC9-4FDA-B52D-65B23CBCDB7C}"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C9170A5-B15B-4EF8-BC78-92F8B9FBA582}" type="doc">
      <dgm:prSet loTypeId="urn:microsoft.com/office/officeart/2005/8/layout/venn2" loCatId="relationship" qsTypeId="urn:microsoft.com/office/officeart/2005/8/quickstyle/simple1" qsCatId="simple" csTypeId="urn:microsoft.com/office/officeart/2005/8/colors/accent1_3" csCatId="accent1" phldr="1"/>
      <dgm:spPr/>
      <dgm:t>
        <a:bodyPr/>
        <a:lstStyle/>
        <a:p>
          <a:endParaRPr lang="en-US"/>
        </a:p>
      </dgm:t>
    </dgm:pt>
    <dgm:pt modelId="{4857C88F-97C4-4095-AF9E-ABCF6BF6F368}">
      <dgm:prSet phldrT="[Text]" custT="1"/>
      <dgm:spPr/>
      <dgm:t>
        <a:bodyPr/>
        <a:lstStyle/>
        <a:p>
          <a:r>
            <a:rPr lang="en-US" sz="1050" b="1"/>
            <a:t>Space</a:t>
          </a:r>
        </a:p>
      </dgm:t>
    </dgm:pt>
    <dgm:pt modelId="{4FB41F8A-BA12-4C9B-A066-07B6E7CF2222}" type="parTrans" cxnId="{031B8C99-EFAA-4458-8B18-A86A2FC1FE20}">
      <dgm:prSet/>
      <dgm:spPr/>
      <dgm:t>
        <a:bodyPr/>
        <a:lstStyle/>
        <a:p>
          <a:endParaRPr lang="en-US" sz="2400"/>
        </a:p>
      </dgm:t>
    </dgm:pt>
    <dgm:pt modelId="{445D3C7A-BF4E-44A0-960A-E9EA82EB6D77}" type="sibTrans" cxnId="{031B8C99-EFAA-4458-8B18-A86A2FC1FE20}">
      <dgm:prSet/>
      <dgm:spPr/>
      <dgm:t>
        <a:bodyPr/>
        <a:lstStyle/>
        <a:p>
          <a:endParaRPr lang="en-US" sz="2400"/>
        </a:p>
      </dgm:t>
    </dgm:pt>
    <dgm:pt modelId="{507C35A0-CB94-486D-828A-9EAE73B795F8}">
      <dgm:prSet phldrT="[Text]" custT="1"/>
      <dgm:spPr/>
      <dgm:t>
        <a:bodyPr/>
        <a:lstStyle/>
        <a:p>
          <a:r>
            <a:rPr lang="en-US" sz="1050" b="1"/>
            <a:t>App</a:t>
          </a:r>
        </a:p>
      </dgm:t>
    </dgm:pt>
    <dgm:pt modelId="{7E3FD6E6-9917-42F8-8964-B5B5677528F9}" type="parTrans" cxnId="{37DF3509-55DB-4217-B058-8AF6C31418BC}">
      <dgm:prSet/>
      <dgm:spPr/>
      <dgm:t>
        <a:bodyPr/>
        <a:lstStyle/>
        <a:p>
          <a:endParaRPr lang="en-US" sz="2400"/>
        </a:p>
      </dgm:t>
    </dgm:pt>
    <dgm:pt modelId="{6877DE58-963F-4612-AD48-B5685E20C3DD}" type="sibTrans" cxnId="{37DF3509-55DB-4217-B058-8AF6C31418BC}">
      <dgm:prSet/>
      <dgm:spPr/>
      <dgm:t>
        <a:bodyPr/>
        <a:lstStyle/>
        <a:p>
          <a:endParaRPr lang="en-US" sz="2400"/>
        </a:p>
      </dgm:t>
    </dgm:pt>
    <dgm:pt modelId="{67AC0E0A-826E-4F6D-93CF-69FD6CA8B9F9}">
      <dgm:prSet phldrT="[Text]" custT="1"/>
      <dgm:spPr/>
      <dgm:t>
        <a:bodyPr/>
        <a:lstStyle/>
        <a:p>
          <a:r>
            <a:rPr lang="en-US" sz="1050" b="1"/>
            <a:t>Sheet</a:t>
          </a:r>
        </a:p>
      </dgm:t>
    </dgm:pt>
    <dgm:pt modelId="{1C8B54DC-0749-4B1B-BD54-A54A833089E1}" type="parTrans" cxnId="{68AE6528-E2C7-4580-BE10-14FA391C8F5A}">
      <dgm:prSet/>
      <dgm:spPr/>
      <dgm:t>
        <a:bodyPr/>
        <a:lstStyle/>
        <a:p>
          <a:endParaRPr lang="en-US" sz="2400"/>
        </a:p>
      </dgm:t>
    </dgm:pt>
    <dgm:pt modelId="{BCD040A3-C56B-492A-95FF-2B5E18A6134A}" type="sibTrans" cxnId="{68AE6528-E2C7-4580-BE10-14FA391C8F5A}">
      <dgm:prSet/>
      <dgm:spPr/>
      <dgm:t>
        <a:bodyPr/>
        <a:lstStyle/>
        <a:p>
          <a:endParaRPr lang="en-US" sz="2400"/>
        </a:p>
      </dgm:t>
    </dgm:pt>
    <dgm:pt modelId="{2F3930E7-4F85-4BAF-836A-328565948E6E}" type="pres">
      <dgm:prSet presAssocID="{1C9170A5-B15B-4EF8-BC78-92F8B9FBA582}" presName="Name0" presStyleCnt="0">
        <dgm:presLayoutVars>
          <dgm:chMax val="7"/>
          <dgm:resizeHandles val="exact"/>
        </dgm:presLayoutVars>
      </dgm:prSet>
      <dgm:spPr/>
    </dgm:pt>
    <dgm:pt modelId="{0AF0AE2F-F5DA-4B1C-A83C-0C69DDCE7BD0}" type="pres">
      <dgm:prSet presAssocID="{1C9170A5-B15B-4EF8-BC78-92F8B9FBA582}" presName="comp1" presStyleCnt="0"/>
      <dgm:spPr/>
    </dgm:pt>
    <dgm:pt modelId="{535FF2EE-E3AD-4899-8ED8-182B5817778A}" type="pres">
      <dgm:prSet presAssocID="{1C9170A5-B15B-4EF8-BC78-92F8B9FBA582}" presName="circle1" presStyleLbl="node1" presStyleIdx="0" presStyleCnt="3"/>
      <dgm:spPr/>
    </dgm:pt>
    <dgm:pt modelId="{94673028-EDFB-43F9-B698-9A583CC96C31}" type="pres">
      <dgm:prSet presAssocID="{1C9170A5-B15B-4EF8-BC78-92F8B9FBA582}" presName="c1text" presStyleLbl="node1" presStyleIdx="0" presStyleCnt="3">
        <dgm:presLayoutVars>
          <dgm:bulletEnabled val="1"/>
        </dgm:presLayoutVars>
      </dgm:prSet>
      <dgm:spPr/>
    </dgm:pt>
    <dgm:pt modelId="{AA965CE1-FBCA-4B3C-9104-1F98DF9D0BA5}" type="pres">
      <dgm:prSet presAssocID="{1C9170A5-B15B-4EF8-BC78-92F8B9FBA582}" presName="comp2" presStyleCnt="0"/>
      <dgm:spPr/>
    </dgm:pt>
    <dgm:pt modelId="{B22A338B-DF4E-4718-AD75-C2077EDA17B6}" type="pres">
      <dgm:prSet presAssocID="{1C9170A5-B15B-4EF8-BC78-92F8B9FBA582}" presName="circle2" presStyleLbl="node1" presStyleIdx="1" presStyleCnt="3" custLinFactNeighborY="-6830"/>
      <dgm:spPr/>
    </dgm:pt>
    <dgm:pt modelId="{BAB72FA8-CFB2-443C-8599-4C238E39C4BA}" type="pres">
      <dgm:prSet presAssocID="{1C9170A5-B15B-4EF8-BC78-92F8B9FBA582}" presName="c2text" presStyleLbl="node1" presStyleIdx="1" presStyleCnt="3">
        <dgm:presLayoutVars>
          <dgm:bulletEnabled val="1"/>
        </dgm:presLayoutVars>
      </dgm:prSet>
      <dgm:spPr/>
    </dgm:pt>
    <dgm:pt modelId="{CAE07434-F375-45AF-B4F7-7A636306EDD5}" type="pres">
      <dgm:prSet presAssocID="{1C9170A5-B15B-4EF8-BC78-92F8B9FBA582}" presName="comp3" presStyleCnt="0"/>
      <dgm:spPr/>
    </dgm:pt>
    <dgm:pt modelId="{B5B2F6CF-6619-4D98-B709-734E8A4218CD}" type="pres">
      <dgm:prSet presAssocID="{1C9170A5-B15B-4EF8-BC78-92F8B9FBA582}" presName="circle3" presStyleLbl="node1" presStyleIdx="2" presStyleCnt="3" custLinFactNeighborX="0" custLinFactNeighborY="-13475"/>
      <dgm:spPr/>
    </dgm:pt>
    <dgm:pt modelId="{711FD3EF-6458-4B6B-8D29-2518A627EDD0}" type="pres">
      <dgm:prSet presAssocID="{1C9170A5-B15B-4EF8-BC78-92F8B9FBA582}" presName="c3text" presStyleLbl="node1" presStyleIdx="2" presStyleCnt="3">
        <dgm:presLayoutVars>
          <dgm:bulletEnabled val="1"/>
        </dgm:presLayoutVars>
      </dgm:prSet>
      <dgm:spPr/>
    </dgm:pt>
  </dgm:ptLst>
  <dgm:cxnLst>
    <dgm:cxn modelId="{37DF3509-55DB-4217-B058-8AF6C31418BC}" srcId="{1C9170A5-B15B-4EF8-BC78-92F8B9FBA582}" destId="{507C35A0-CB94-486D-828A-9EAE73B795F8}" srcOrd="1" destOrd="0" parTransId="{7E3FD6E6-9917-42F8-8964-B5B5677528F9}" sibTransId="{6877DE58-963F-4612-AD48-B5685E20C3DD}"/>
    <dgm:cxn modelId="{796A0D20-5C70-40FF-B3A9-7BC935846B8F}" type="presOf" srcId="{4857C88F-97C4-4095-AF9E-ABCF6BF6F368}" destId="{94673028-EDFB-43F9-B698-9A583CC96C31}" srcOrd="1" destOrd="0" presId="urn:microsoft.com/office/officeart/2005/8/layout/venn2"/>
    <dgm:cxn modelId="{68AE6528-E2C7-4580-BE10-14FA391C8F5A}" srcId="{1C9170A5-B15B-4EF8-BC78-92F8B9FBA582}" destId="{67AC0E0A-826E-4F6D-93CF-69FD6CA8B9F9}" srcOrd="2" destOrd="0" parTransId="{1C8B54DC-0749-4B1B-BD54-A54A833089E1}" sibTransId="{BCD040A3-C56B-492A-95FF-2B5E18A6134A}"/>
    <dgm:cxn modelId="{CACDB652-301A-4D16-8144-38FB09FCF3F5}" type="presOf" srcId="{67AC0E0A-826E-4F6D-93CF-69FD6CA8B9F9}" destId="{711FD3EF-6458-4B6B-8D29-2518A627EDD0}" srcOrd="1" destOrd="0" presId="urn:microsoft.com/office/officeart/2005/8/layout/venn2"/>
    <dgm:cxn modelId="{78E3BE82-C06D-42F3-8377-03A9D15912FC}" type="presOf" srcId="{507C35A0-CB94-486D-828A-9EAE73B795F8}" destId="{B22A338B-DF4E-4718-AD75-C2077EDA17B6}" srcOrd="0" destOrd="0" presId="urn:microsoft.com/office/officeart/2005/8/layout/venn2"/>
    <dgm:cxn modelId="{7C91CF8F-6487-48DB-B205-9D2325DE4FAD}" type="presOf" srcId="{1C9170A5-B15B-4EF8-BC78-92F8B9FBA582}" destId="{2F3930E7-4F85-4BAF-836A-328565948E6E}" srcOrd="0" destOrd="0" presId="urn:microsoft.com/office/officeart/2005/8/layout/venn2"/>
    <dgm:cxn modelId="{031B8C99-EFAA-4458-8B18-A86A2FC1FE20}" srcId="{1C9170A5-B15B-4EF8-BC78-92F8B9FBA582}" destId="{4857C88F-97C4-4095-AF9E-ABCF6BF6F368}" srcOrd="0" destOrd="0" parTransId="{4FB41F8A-BA12-4C9B-A066-07B6E7CF2222}" sibTransId="{445D3C7A-BF4E-44A0-960A-E9EA82EB6D77}"/>
    <dgm:cxn modelId="{EB71DFA3-EC07-40C1-BE02-31428A1355EC}" type="presOf" srcId="{4857C88F-97C4-4095-AF9E-ABCF6BF6F368}" destId="{535FF2EE-E3AD-4899-8ED8-182B5817778A}" srcOrd="0" destOrd="0" presId="urn:microsoft.com/office/officeart/2005/8/layout/venn2"/>
    <dgm:cxn modelId="{1436A8DA-BE21-4A1B-911A-4001F4AEBAC9}" type="presOf" srcId="{67AC0E0A-826E-4F6D-93CF-69FD6CA8B9F9}" destId="{B5B2F6CF-6619-4D98-B709-734E8A4218CD}" srcOrd="0" destOrd="0" presId="urn:microsoft.com/office/officeart/2005/8/layout/venn2"/>
    <dgm:cxn modelId="{483456FD-BFB6-4A6F-AC72-3A0C066C89BE}" type="presOf" srcId="{507C35A0-CB94-486D-828A-9EAE73B795F8}" destId="{BAB72FA8-CFB2-443C-8599-4C238E39C4BA}" srcOrd="1" destOrd="0" presId="urn:microsoft.com/office/officeart/2005/8/layout/venn2"/>
    <dgm:cxn modelId="{5EB8B312-581D-4CBB-BDF9-46408388CDB8}" type="presParOf" srcId="{2F3930E7-4F85-4BAF-836A-328565948E6E}" destId="{0AF0AE2F-F5DA-4B1C-A83C-0C69DDCE7BD0}" srcOrd="0" destOrd="0" presId="urn:microsoft.com/office/officeart/2005/8/layout/venn2"/>
    <dgm:cxn modelId="{0F90750A-3E79-4092-89CF-4F9EAFA0F08A}" type="presParOf" srcId="{0AF0AE2F-F5DA-4B1C-A83C-0C69DDCE7BD0}" destId="{535FF2EE-E3AD-4899-8ED8-182B5817778A}" srcOrd="0" destOrd="0" presId="urn:microsoft.com/office/officeart/2005/8/layout/venn2"/>
    <dgm:cxn modelId="{4EBB576A-4485-4B43-9FC7-A63596EDA5F7}" type="presParOf" srcId="{0AF0AE2F-F5DA-4B1C-A83C-0C69DDCE7BD0}" destId="{94673028-EDFB-43F9-B698-9A583CC96C31}" srcOrd="1" destOrd="0" presId="urn:microsoft.com/office/officeart/2005/8/layout/venn2"/>
    <dgm:cxn modelId="{08AB50D1-3BA3-4711-B58A-6E66B6E93D56}" type="presParOf" srcId="{2F3930E7-4F85-4BAF-836A-328565948E6E}" destId="{AA965CE1-FBCA-4B3C-9104-1F98DF9D0BA5}" srcOrd="1" destOrd="0" presId="urn:microsoft.com/office/officeart/2005/8/layout/venn2"/>
    <dgm:cxn modelId="{60B99FFB-BEFD-4628-9B19-55E1C034658D}" type="presParOf" srcId="{AA965CE1-FBCA-4B3C-9104-1F98DF9D0BA5}" destId="{B22A338B-DF4E-4718-AD75-C2077EDA17B6}" srcOrd="0" destOrd="0" presId="urn:microsoft.com/office/officeart/2005/8/layout/venn2"/>
    <dgm:cxn modelId="{9FDF88D6-A25F-4DA3-817B-D46BF68E4DBB}" type="presParOf" srcId="{AA965CE1-FBCA-4B3C-9104-1F98DF9D0BA5}" destId="{BAB72FA8-CFB2-443C-8599-4C238E39C4BA}" srcOrd="1" destOrd="0" presId="urn:microsoft.com/office/officeart/2005/8/layout/venn2"/>
    <dgm:cxn modelId="{324BCC0E-5FF1-4A0B-AC6D-C1A39576E1E2}" type="presParOf" srcId="{2F3930E7-4F85-4BAF-836A-328565948E6E}" destId="{CAE07434-F375-45AF-B4F7-7A636306EDD5}" srcOrd="2" destOrd="0" presId="urn:microsoft.com/office/officeart/2005/8/layout/venn2"/>
    <dgm:cxn modelId="{2DABF2CA-BB6B-4704-B3E1-8AC54AC2397B}" type="presParOf" srcId="{CAE07434-F375-45AF-B4F7-7A636306EDD5}" destId="{B5B2F6CF-6619-4D98-B709-734E8A4218CD}" srcOrd="0" destOrd="0" presId="urn:microsoft.com/office/officeart/2005/8/layout/venn2"/>
    <dgm:cxn modelId="{876666C0-0518-4E0B-8542-92534147D2BE}" type="presParOf" srcId="{CAE07434-F375-45AF-B4F7-7A636306EDD5}" destId="{711FD3EF-6458-4B6B-8D29-2518A627EDD0}" srcOrd="1" destOrd="0" presId="urn:microsoft.com/office/officeart/2005/8/layout/venn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7CD4B98-611F-4E40-8D3E-7AEF90CFAAFA}"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C567945F-CA12-4BFC-A408-C22236426146}">
      <dgm:prSet phldrT="[Text]" custT="1"/>
      <dgm:spPr/>
      <dgm:t>
        <a:bodyPr/>
        <a:lstStyle/>
        <a:p>
          <a:r>
            <a:rPr lang="en-US" sz="1400"/>
            <a:t>Questions</a:t>
          </a:r>
        </a:p>
      </dgm:t>
    </dgm:pt>
    <dgm:pt modelId="{2FC6BBF1-9D39-461F-9266-B0713B89E191}" type="parTrans" cxnId="{0E1B2DBC-97BC-44B2-B4E2-6C1DB30702BC}">
      <dgm:prSet/>
      <dgm:spPr/>
      <dgm:t>
        <a:bodyPr/>
        <a:lstStyle/>
        <a:p>
          <a:endParaRPr lang="en-US" sz="1400"/>
        </a:p>
      </dgm:t>
    </dgm:pt>
    <dgm:pt modelId="{79F754EB-2079-4484-BB2E-6841441FB196}" type="sibTrans" cxnId="{0E1B2DBC-97BC-44B2-B4E2-6C1DB30702BC}">
      <dgm:prSet/>
      <dgm:spPr/>
      <dgm:t>
        <a:bodyPr/>
        <a:lstStyle/>
        <a:p>
          <a:endParaRPr lang="en-US" sz="1400"/>
        </a:p>
      </dgm:t>
    </dgm:pt>
    <dgm:pt modelId="{986E1F80-C559-4A31-B89E-79873E817EB3}">
      <dgm:prSet phldrT="[Text]" custT="1"/>
      <dgm:spPr/>
      <dgm:t>
        <a:bodyPr/>
        <a:lstStyle/>
        <a:p>
          <a:r>
            <a:rPr lang="en-US" sz="1400"/>
            <a:t>Access Requests</a:t>
          </a:r>
        </a:p>
      </dgm:t>
    </dgm:pt>
    <dgm:pt modelId="{B04A2483-4C1E-4EEF-8A2D-4C05EB583A1A}" type="parTrans" cxnId="{950EAC37-13CC-4E00-9D12-7CDB08FC1499}">
      <dgm:prSet/>
      <dgm:spPr/>
      <dgm:t>
        <a:bodyPr/>
        <a:lstStyle/>
        <a:p>
          <a:endParaRPr lang="en-US" sz="1400"/>
        </a:p>
      </dgm:t>
    </dgm:pt>
    <dgm:pt modelId="{042F4D08-8BE8-4F60-9E8C-7BFCE9937B83}" type="sibTrans" cxnId="{950EAC37-13CC-4E00-9D12-7CDB08FC1499}">
      <dgm:prSet/>
      <dgm:spPr/>
      <dgm:t>
        <a:bodyPr/>
        <a:lstStyle/>
        <a:p>
          <a:endParaRPr lang="en-US" sz="1400"/>
        </a:p>
      </dgm:t>
    </dgm:pt>
    <dgm:pt modelId="{CD48F180-7F39-4D12-81B4-748B345BFF41}">
      <dgm:prSet phldrT="[Text]" custT="1"/>
      <dgm:spPr/>
      <dgm:t>
        <a:bodyPr/>
        <a:lstStyle/>
        <a:p>
          <a:r>
            <a:rPr lang="en-US" sz="1400"/>
            <a:t>Feature Requests</a:t>
          </a:r>
        </a:p>
      </dgm:t>
    </dgm:pt>
    <dgm:pt modelId="{19AF722F-56CE-4923-956C-101597141834}" type="parTrans" cxnId="{C334964E-CC19-4C43-AD34-69B3C5138FE3}">
      <dgm:prSet/>
      <dgm:spPr/>
      <dgm:t>
        <a:bodyPr/>
        <a:lstStyle/>
        <a:p>
          <a:endParaRPr lang="en-US" sz="1400"/>
        </a:p>
      </dgm:t>
    </dgm:pt>
    <dgm:pt modelId="{8DF6E9C8-8C9D-4099-91A5-67ACFC7836DE}" type="sibTrans" cxnId="{C334964E-CC19-4C43-AD34-69B3C5138FE3}">
      <dgm:prSet/>
      <dgm:spPr/>
      <dgm:t>
        <a:bodyPr/>
        <a:lstStyle/>
        <a:p>
          <a:endParaRPr lang="en-US" sz="1400"/>
        </a:p>
      </dgm:t>
    </dgm:pt>
    <dgm:pt modelId="{3D86066E-B7AF-4334-8519-E344417C814E}">
      <dgm:prSet phldrT="[Text]" custT="1"/>
      <dgm:spPr/>
      <dgm:t>
        <a:bodyPr/>
        <a:lstStyle/>
        <a:p>
          <a:r>
            <a:rPr lang="en-US" sz="1400"/>
            <a:t>Roadblocks</a:t>
          </a:r>
        </a:p>
      </dgm:t>
    </dgm:pt>
    <dgm:pt modelId="{5954CBCD-A48A-407E-BFC2-3E511C4C5DE1}" type="parTrans" cxnId="{DD100374-BC82-4893-B595-682873B06565}">
      <dgm:prSet/>
      <dgm:spPr/>
      <dgm:t>
        <a:bodyPr/>
        <a:lstStyle/>
        <a:p>
          <a:endParaRPr lang="en-US"/>
        </a:p>
      </dgm:t>
    </dgm:pt>
    <dgm:pt modelId="{590E78EA-D75C-4EAE-8DF6-6EFEBD2AE1B1}" type="sibTrans" cxnId="{DD100374-BC82-4893-B595-682873B06565}">
      <dgm:prSet/>
      <dgm:spPr/>
      <dgm:t>
        <a:bodyPr/>
        <a:lstStyle/>
        <a:p>
          <a:endParaRPr lang="en-US"/>
        </a:p>
      </dgm:t>
    </dgm:pt>
    <dgm:pt modelId="{99B644DA-2E5B-48D7-B01C-1E874069E377}">
      <dgm:prSet phldrT="[Text]" custT="1"/>
      <dgm:spPr/>
      <dgm:t>
        <a:bodyPr/>
        <a:lstStyle/>
        <a:p>
          <a:r>
            <a:rPr lang="en-US" sz="1400"/>
            <a:t>Data Load needs</a:t>
          </a:r>
        </a:p>
      </dgm:t>
    </dgm:pt>
    <dgm:pt modelId="{BED21E5C-7259-4553-890E-EE6A58F629FF}" type="parTrans" cxnId="{C7CFC1B7-4A83-44BA-AB2C-69291CBD76BD}">
      <dgm:prSet/>
      <dgm:spPr/>
      <dgm:t>
        <a:bodyPr/>
        <a:lstStyle/>
        <a:p>
          <a:endParaRPr lang="en-US"/>
        </a:p>
      </dgm:t>
    </dgm:pt>
    <dgm:pt modelId="{D95379D2-A33B-44A6-A503-85A2004EB59A}" type="sibTrans" cxnId="{C7CFC1B7-4A83-44BA-AB2C-69291CBD76BD}">
      <dgm:prSet/>
      <dgm:spPr/>
      <dgm:t>
        <a:bodyPr/>
        <a:lstStyle/>
        <a:p>
          <a:endParaRPr lang="en-US"/>
        </a:p>
      </dgm:t>
    </dgm:pt>
    <dgm:pt modelId="{92C3D962-377D-4003-B93F-7055FFB95951}" type="pres">
      <dgm:prSet presAssocID="{27CD4B98-611F-4E40-8D3E-7AEF90CFAAFA}" presName="Name0" presStyleCnt="0">
        <dgm:presLayoutVars>
          <dgm:dir/>
          <dgm:resizeHandles val="exact"/>
        </dgm:presLayoutVars>
      </dgm:prSet>
      <dgm:spPr/>
    </dgm:pt>
    <dgm:pt modelId="{9A6EF568-C981-4E10-9127-20125211A4F5}" type="pres">
      <dgm:prSet presAssocID="{27CD4B98-611F-4E40-8D3E-7AEF90CFAAFA}" presName="cycle" presStyleCnt="0"/>
      <dgm:spPr/>
    </dgm:pt>
    <dgm:pt modelId="{069F08EE-EF84-4C68-B8A3-8C4F23478613}" type="pres">
      <dgm:prSet presAssocID="{C567945F-CA12-4BFC-A408-C22236426146}" presName="nodeFirstNode" presStyleLbl="node1" presStyleIdx="0" presStyleCnt="5">
        <dgm:presLayoutVars>
          <dgm:bulletEnabled val="1"/>
        </dgm:presLayoutVars>
      </dgm:prSet>
      <dgm:spPr/>
    </dgm:pt>
    <dgm:pt modelId="{B0E37B11-918B-4004-B7CF-8ED972B4EA12}" type="pres">
      <dgm:prSet presAssocID="{79F754EB-2079-4484-BB2E-6841441FB196}" presName="sibTransFirstNode" presStyleLbl="bgShp" presStyleIdx="0" presStyleCnt="1"/>
      <dgm:spPr/>
    </dgm:pt>
    <dgm:pt modelId="{8AAE73A0-AD67-4C05-910E-DD1E7F78ADF9}" type="pres">
      <dgm:prSet presAssocID="{3D86066E-B7AF-4334-8519-E344417C814E}" presName="nodeFollowingNodes" presStyleLbl="node1" presStyleIdx="1" presStyleCnt="5">
        <dgm:presLayoutVars>
          <dgm:bulletEnabled val="1"/>
        </dgm:presLayoutVars>
      </dgm:prSet>
      <dgm:spPr/>
    </dgm:pt>
    <dgm:pt modelId="{479233BB-38E6-4EAD-B5F0-BE934BE1041E}" type="pres">
      <dgm:prSet presAssocID="{986E1F80-C559-4A31-B89E-79873E817EB3}" presName="nodeFollowingNodes" presStyleLbl="node1" presStyleIdx="2" presStyleCnt="5">
        <dgm:presLayoutVars>
          <dgm:bulletEnabled val="1"/>
        </dgm:presLayoutVars>
      </dgm:prSet>
      <dgm:spPr/>
    </dgm:pt>
    <dgm:pt modelId="{BF9E41E9-6A52-486D-A55D-6AB74FC2DCB7}" type="pres">
      <dgm:prSet presAssocID="{99B644DA-2E5B-48D7-B01C-1E874069E377}" presName="nodeFollowingNodes" presStyleLbl="node1" presStyleIdx="3" presStyleCnt="5">
        <dgm:presLayoutVars>
          <dgm:bulletEnabled val="1"/>
        </dgm:presLayoutVars>
      </dgm:prSet>
      <dgm:spPr/>
    </dgm:pt>
    <dgm:pt modelId="{767CF11D-E2D3-401A-BF05-A072E96330BA}" type="pres">
      <dgm:prSet presAssocID="{CD48F180-7F39-4D12-81B4-748B345BFF41}" presName="nodeFollowingNodes" presStyleLbl="node1" presStyleIdx="4" presStyleCnt="5">
        <dgm:presLayoutVars>
          <dgm:bulletEnabled val="1"/>
        </dgm:presLayoutVars>
      </dgm:prSet>
      <dgm:spPr/>
    </dgm:pt>
  </dgm:ptLst>
  <dgm:cxnLst>
    <dgm:cxn modelId="{0CE6BD2A-FB12-49EA-86C7-C84CED29161D}" type="presOf" srcId="{27CD4B98-611F-4E40-8D3E-7AEF90CFAAFA}" destId="{92C3D962-377D-4003-B93F-7055FFB95951}" srcOrd="0" destOrd="0" presId="urn:microsoft.com/office/officeart/2005/8/layout/cycle3"/>
    <dgm:cxn modelId="{EFF38B32-3F2F-42D3-A62A-CF6AC20E6F3E}" type="presOf" srcId="{986E1F80-C559-4A31-B89E-79873E817EB3}" destId="{479233BB-38E6-4EAD-B5F0-BE934BE1041E}" srcOrd="0" destOrd="0" presId="urn:microsoft.com/office/officeart/2005/8/layout/cycle3"/>
    <dgm:cxn modelId="{950EAC37-13CC-4E00-9D12-7CDB08FC1499}" srcId="{27CD4B98-611F-4E40-8D3E-7AEF90CFAAFA}" destId="{986E1F80-C559-4A31-B89E-79873E817EB3}" srcOrd="2" destOrd="0" parTransId="{B04A2483-4C1E-4EEF-8A2D-4C05EB583A1A}" sibTransId="{042F4D08-8BE8-4F60-9E8C-7BFCE9937B83}"/>
    <dgm:cxn modelId="{C334964E-CC19-4C43-AD34-69B3C5138FE3}" srcId="{27CD4B98-611F-4E40-8D3E-7AEF90CFAAFA}" destId="{CD48F180-7F39-4D12-81B4-748B345BFF41}" srcOrd="4" destOrd="0" parTransId="{19AF722F-56CE-4923-956C-101597141834}" sibTransId="{8DF6E9C8-8C9D-4099-91A5-67ACFC7836DE}"/>
    <dgm:cxn modelId="{DD100374-BC82-4893-B595-682873B06565}" srcId="{27CD4B98-611F-4E40-8D3E-7AEF90CFAAFA}" destId="{3D86066E-B7AF-4334-8519-E344417C814E}" srcOrd="1" destOrd="0" parTransId="{5954CBCD-A48A-407E-BFC2-3E511C4C5DE1}" sibTransId="{590E78EA-D75C-4EAE-8DF6-6EFEBD2AE1B1}"/>
    <dgm:cxn modelId="{7BD1CCAF-E4F7-4287-A935-D25074E5CF92}" type="presOf" srcId="{C567945F-CA12-4BFC-A408-C22236426146}" destId="{069F08EE-EF84-4C68-B8A3-8C4F23478613}" srcOrd="0" destOrd="0" presId="urn:microsoft.com/office/officeart/2005/8/layout/cycle3"/>
    <dgm:cxn modelId="{C7CFC1B7-4A83-44BA-AB2C-69291CBD76BD}" srcId="{27CD4B98-611F-4E40-8D3E-7AEF90CFAAFA}" destId="{99B644DA-2E5B-48D7-B01C-1E874069E377}" srcOrd="3" destOrd="0" parTransId="{BED21E5C-7259-4553-890E-EE6A58F629FF}" sibTransId="{D95379D2-A33B-44A6-A503-85A2004EB59A}"/>
    <dgm:cxn modelId="{0E1B2DBC-97BC-44B2-B4E2-6C1DB30702BC}" srcId="{27CD4B98-611F-4E40-8D3E-7AEF90CFAAFA}" destId="{C567945F-CA12-4BFC-A408-C22236426146}" srcOrd="0" destOrd="0" parTransId="{2FC6BBF1-9D39-461F-9266-B0713B89E191}" sibTransId="{79F754EB-2079-4484-BB2E-6841441FB196}"/>
    <dgm:cxn modelId="{4E1AB7BF-14D6-467F-9829-3BEDC0D246E4}" type="presOf" srcId="{79F754EB-2079-4484-BB2E-6841441FB196}" destId="{B0E37B11-918B-4004-B7CF-8ED972B4EA12}" srcOrd="0" destOrd="0" presId="urn:microsoft.com/office/officeart/2005/8/layout/cycle3"/>
    <dgm:cxn modelId="{1A218DC4-455A-4186-B5E3-4B0D60A8DA6B}" type="presOf" srcId="{CD48F180-7F39-4D12-81B4-748B345BFF41}" destId="{767CF11D-E2D3-401A-BF05-A072E96330BA}" srcOrd="0" destOrd="0" presId="urn:microsoft.com/office/officeart/2005/8/layout/cycle3"/>
    <dgm:cxn modelId="{0F46CCCE-7735-4E0B-B9AA-752E902862AE}" type="presOf" srcId="{99B644DA-2E5B-48D7-B01C-1E874069E377}" destId="{BF9E41E9-6A52-486D-A55D-6AB74FC2DCB7}" srcOrd="0" destOrd="0" presId="urn:microsoft.com/office/officeart/2005/8/layout/cycle3"/>
    <dgm:cxn modelId="{C73ABEFE-AE10-4B02-9A2B-8941151C3A80}" type="presOf" srcId="{3D86066E-B7AF-4334-8519-E344417C814E}" destId="{8AAE73A0-AD67-4C05-910E-DD1E7F78ADF9}" srcOrd="0" destOrd="0" presId="urn:microsoft.com/office/officeart/2005/8/layout/cycle3"/>
    <dgm:cxn modelId="{903B01E1-0B56-43A1-BB9E-A55B089DF91E}" type="presParOf" srcId="{92C3D962-377D-4003-B93F-7055FFB95951}" destId="{9A6EF568-C981-4E10-9127-20125211A4F5}" srcOrd="0" destOrd="0" presId="urn:microsoft.com/office/officeart/2005/8/layout/cycle3"/>
    <dgm:cxn modelId="{F9913D51-8A8F-4CCC-A284-24EC0E572B2E}" type="presParOf" srcId="{9A6EF568-C981-4E10-9127-20125211A4F5}" destId="{069F08EE-EF84-4C68-B8A3-8C4F23478613}" srcOrd="0" destOrd="0" presId="urn:microsoft.com/office/officeart/2005/8/layout/cycle3"/>
    <dgm:cxn modelId="{8DA87178-73DD-4251-B5A7-5DF6A715682E}" type="presParOf" srcId="{9A6EF568-C981-4E10-9127-20125211A4F5}" destId="{B0E37B11-918B-4004-B7CF-8ED972B4EA12}" srcOrd="1" destOrd="0" presId="urn:microsoft.com/office/officeart/2005/8/layout/cycle3"/>
    <dgm:cxn modelId="{749FE0E5-5966-4203-B6FE-2E3A01A838BD}" type="presParOf" srcId="{9A6EF568-C981-4E10-9127-20125211A4F5}" destId="{8AAE73A0-AD67-4C05-910E-DD1E7F78ADF9}" srcOrd="2" destOrd="0" presId="urn:microsoft.com/office/officeart/2005/8/layout/cycle3"/>
    <dgm:cxn modelId="{0B398771-757F-4051-80A3-2936B9DE6C91}" type="presParOf" srcId="{9A6EF568-C981-4E10-9127-20125211A4F5}" destId="{479233BB-38E6-4EAD-B5F0-BE934BE1041E}" srcOrd="3" destOrd="0" presId="urn:microsoft.com/office/officeart/2005/8/layout/cycle3"/>
    <dgm:cxn modelId="{611CF448-4D8C-4325-B670-2401936E2D71}" type="presParOf" srcId="{9A6EF568-C981-4E10-9127-20125211A4F5}" destId="{BF9E41E9-6A52-486D-A55D-6AB74FC2DCB7}" srcOrd="4" destOrd="0" presId="urn:microsoft.com/office/officeart/2005/8/layout/cycle3"/>
    <dgm:cxn modelId="{D89D1471-3F4D-4239-B692-BD0E6C5A5727}" type="presParOf" srcId="{9A6EF568-C981-4E10-9127-20125211A4F5}" destId="{767CF11D-E2D3-401A-BF05-A072E96330BA}"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295923-A310-4343-9810-BCAC3E24385E}">
      <dsp:nvSpPr>
        <dsp:cNvPr id="0" name=""/>
        <dsp:cNvSpPr/>
      </dsp:nvSpPr>
      <dsp:spPr>
        <a:xfrm>
          <a:off x="1745" y="270845"/>
          <a:ext cx="1498748" cy="648000"/>
        </a:xfrm>
        <a:prstGeom prst="roundRect">
          <a:avLst>
            <a:gd name="adj" fmla="val 10000"/>
          </a:avLst>
        </a:prstGeom>
        <a:solidFill>
          <a:schemeClr val="accent1">
            <a:alpha val="9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57150" numCol="1" spcCol="1270" anchor="t" anchorCtr="0">
          <a:noAutofit/>
        </a:bodyPr>
        <a:lstStyle/>
        <a:p>
          <a:pPr marL="0" lvl="0" indent="0" algn="l" defTabSz="666750">
            <a:lnSpc>
              <a:spcPct val="90000"/>
            </a:lnSpc>
            <a:spcBef>
              <a:spcPct val="0"/>
            </a:spcBef>
            <a:spcAft>
              <a:spcPct val="35000"/>
            </a:spcAft>
            <a:buNone/>
          </a:pPr>
          <a:r>
            <a:rPr lang="en-US" sz="1500" kern="1200"/>
            <a:t>From</a:t>
          </a:r>
        </a:p>
      </dsp:txBody>
      <dsp:txXfrm>
        <a:off x="1745" y="270845"/>
        <a:ext cx="1498748" cy="432000"/>
      </dsp:txXfrm>
    </dsp:sp>
    <dsp:sp modelId="{2577CB94-CD3D-494A-A9AE-E7614397FC8F}">
      <dsp:nvSpPr>
        <dsp:cNvPr id="0" name=""/>
        <dsp:cNvSpPr/>
      </dsp:nvSpPr>
      <dsp:spPr>
        <a:xfrm>
          <a:off x="308718" y="702845"/>
          <a:ext cx="1498748" cy="1485000"/>
        </a:xfrm>
        <a:prstGeom prst="roundRect">
          <a:avLst>
            <a:gd name="adj" fmla="val 10000"/>
          </a:avLst>
        </a:prstGeom>
        <a:solidFill>
          <a:schemeClr val="lt1">
            <a:alpha val="90000"/>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solidFill>
                <a:schemeClr val="accent1"/>
              </a:solidFill>
            </a:rPr>
            <a:t>{Previous Data Analytic Tools and their pain-points}</a:t>
          </a:r>
        </a:p>
      </dsp:txBody>
      <dsp:txXfrm>
        <a:off x="352212" y="746339"/>
        <a:ext cx="1411760" cy="1398012"/>
      </dsp:txXfrm>
    </dsp:sp>
    <dsp:sp modelId="{BE20A6E6-7535-4A27-88A1-0B8723426574}">
      <dsp:nvSpPr>
        <dsp:cNvPr id="0" name=""/>
        <dsp:cNvSpPr/>
      </dsp:nvSpPr>
      <dsp:spPr>
        <a:xfrm>
          <a:off x="1727699" y="300272"/>
          <a:ext cx="481674" cy="373145"/>
        </a:xfrm>
        <a:prstGeom prst="rightArrow">
          <a:avLst>
            <a:gd name="adj1" fmla="val 60000"/>
            <a:gd name="adj2" fmla="val 50000"/>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1727699" y="374901"/>
        <a:ext cx="369731" cy="223887"/>
      </dsp:txXfrm>
    </dsp:sp>
    <dsp:sp modelId="{F7A90D63-AC98-4FC6-ADBA-ED5E666C3D4A}">
      <dsp:nvSpPr>
        <dsp:cNvPr id="0" name=""/>
        <dsp:cNvSpPr/>
      </dsp:nvSpPr>
      <dsp:spPr>
        <a:xfrm>
          <a:off x="2409314" y="270845"/>
          <a:ext cx="1498748" cy="648000"/>
        </a:xfrm>
        <a:prstGeom prst="roundRect">
          <a:avLst>
            <a:gd name="adj" fmla="val 10000"/>
          </a:avLst>
        </a:prstGeom>
        <a:solidFill>
          <a:schemeClr val="accent1">
            <a:alpha val="90000"/>
            <a:hueOff val="0"/>
            <a:satOff val="0"/>
            <a:lumOff val="0"/>
            <a:alphaOff val="-4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57150" numCol="1" spcCol="1270" anchor="t" anchorCtr="0">
          <a:noAutofit/>
        </a:bodyPr>
        <a:lstStyle/>
        <a:p>
          <a:pPr marL="0" lvl="0" indent="0" algn="l" defTabSz="666750">
            <a:lnSpc>
              <a:spcPct val="90000"/>
            </a:lnSpc>
            <a:spcBef>
              <a:spcPct val="0"/>
            </a:spcBef>
            <a:spcAft>
              <a:spcPct val="35000"/>
            </a:spcAft>
            <a:buNone/>
          </a:pPr>
          <a:r>
            <a:rPr lang="en-US" sz="1500" kern="1200"/>
            <a:t>To</a:t>
          </a:r>
        </a:p>
      </dsp:txBody>
      <dsp:txXfrm>
        <a:off x="2409314" y="270845"/>
        <a:ext cx="1498748" cy="432000"/>
      </dsp:txXfrm>
    </dsp:sp>
    <dsp:sp modelId="{F25F0DE6-ACC9-4FDA-B52D-65B23CBCDB7C}">
      <dsp:nvSpPr>
        <dsp:cNvPr id="0" name=""/>
        <dsp:cNvSpPr/>
      </dsp:nvSpPr>
      <dsp:spPr>
        <a:xfrm>
          <a:off x="2716287" y="702845"/>
          <a:ext cx="1498748" cy="1485000"/>
        </a:xfrm>
        <a:prstGeom prst="roundRect">
          <a:avLst>
            <a:gd name="adj" fmla="val 10000"/>
          </a:avLst>
        </a:prstGeom>
        <a:solidFill>
          <a:schemeClr val="lt1">
            <a:alpha val="90000"/>
            <a:hueOff val="0"/>
            <a:satOff val="0"/>
            <a:lumOff val="0"/>
            <a:alphaOff val="0"/>
          </a:schemeClr>
        </a:solidFill>
        <a:ln w="12700" cap="flat" cmpd="sng" algn="ctr">
          <a:solidFill>
            <a:schemeClr val="accent1">
              <a:alpha val="90000"/>
              <a:hueOff val="0"/>
              <a:satOff val="0"/>
              <a:lumOff val="0"/>
              <a:alphaOff val="-4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t>Qlik’s associative engine and active intelligence. </a:t>
          </a:r>
        </a:p>
      </dsp:txBody>
      <dsp:txXfrm>
        <a:off x="2759781" y="746339"/>
        <a:ext cx="1411760" cy="13980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5FF2EE-E3AD-4899-8ED8-182B5817778A}">
      <dsp:nvSpPr>
        <dsp:cNvPr id="0" name=""/>
        <dsp:cNvSpPr/>
      </dsp:nvSpPr>
      <dsp:spPr>
        <a:xfrm>
          <a:off x="636270" y="0"/>
          <a:ext cx="2150268" cy="2150268"/>
        </a:xfrm>
        <a:prstGeom prst="ellipse">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66725">
            <a:lnSpc>
              <a:spcPct val="90000"/>
            </a:lnSpc>
            <a:spcBef>
              <a:spcPct val="0"/>
            </a:spcBef>
            <a:spcAft>
              <a:spcPct val="35000"/>
            </a:spcAft>
            <a:buNone/>
          </a:pPr>
          <a:r>
            <a:rPr lang="en-US" sz="1050" b="1" kern="1200"/>
            <a:t>Space</a:t>
          </a:r>
        </a:p>
      </dsp:txBody>
      <dsp:txXfrm>
        <a:off x="1335645" y="107513"/>
        <a:ext cx="751518" cy="322540"/>
      </dsp:txXfrm>
    </dsp:sp>
    <dsp:sp modelId="{B22A338B-DF4E-4718-AD75-C2077EDA17B6}">
      <dsp:nvSpPr>
        <dsp:cNvPr id="0" name=""/>
        <dsp:cNvSpPr/>
      </dsp:nvSpPr>
      <dsp:spPr>
        <a:xfrm>
          <a:off x="905053" y="427419"/>
          <a:ext cx="1612701" cy="1612701"/>
        </a:xfrm>
        <a:prstGeom prst="ellipse">
          <a:avLst/>
        </a:prstGeom>
        <a:solidFill>
          <a:schemeClr val="accent1">
            <a:shade val="80000"/>
            <a:hueOff val="281103"/>
            <a:satOff val="-41712"/>
            <a:lumOff val="208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66725">
            <a:lnSpc>
              <a:spcPct val="90000"/>
            </a:lnSpc>
            <a:spcBef>
              <a:spcPct val="0"/>
            </a:spcBef>
            <a:spcAft>
              <a:spcPct val="35000"/>
            </a:spcAft>
            <a:buNone/>
          </a:pPr>
          <a:r>
            <a:rPr lang="en-US" sz="1050" b="1" kern="1200"/>
            <a:t>App</a:t>
          </a:r>
        </a:p>
      </dsp:txBody>
      <dsp:txXfrm>
        <a:off x="1335645" y="528213"/>
        <a:ext cx="751518" cy="302381"/>
      </dsp:txXfrm>
    </dsp:sp>
    <dsp:sp modelId="{B5B2F6CF-6619-4D98-B709-734E8A4218CD}">
      <dsp:nvSpPr>
        <dsp:cNvPr id="0" name=""/>
        <dsp:cNvSpPr/>
      </dsp:nvSpPr>
      <dsp:spPr>
        <a:xfrm>
          <a:off x="1173837" y="930259"/>
          <a:ext cx="1075134" cy="1075134"/>
        </a:xfrm>
        <a:prstGeom prst="ellipse">
          <a:avLst/>
        </a:prstGeom>
        <a:solidFill>
          <a:schemeClr val="accent1">
            <a:shade val="80000"/>
            <a:hueOff val="562206"/>
            <a:satOff val="-83424"/>
            <a:lumOff val="416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66725">
            <a:lnSpc>
              <a:spcPct val="90000"/>
            </a:lnSpc>
            <a:spcBef>
              <a:spcPct val="0"/>
            </a:spcBef>
            <a:spcAft>
              <a:spcPct val="35000"/>
            </a:spcAft>
            <a:buNone/>
          </a:pPr>
          <a:r>
            <a:rPr lang="en-US" sz="1050" b="1" kern="1200"/>
            <a:t>Sheet</a:t>
          </a:r>
        </a:p>
      </dsp:txBody>
      <dsp:txXfrm>
        <a:off x="1331287" y="1199043"/>
        <a:ext cx="760234" cy="53756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E37B11-918B-4004-B7CF-8ED972B4EA12}">
      <dsp:nvSpPr>
        <dsp:cNvPr id="0" name=""/>
        <dsp:cNvSpPr/>
      </dsp:nvSpPr>
      <dsp:spPr>
        <a:xfrm>
          <a:off x="857589" y="-13618"/>
          <a:ext cx="2691721" cy="2691721"/>
        </a:xfrm>
        <a:prstGeom prst="circularArrow">
          <a:avLst>
            <a:gd name="adj1" fmla="val 5544"/>
            <a:gd name="adj2" fmla="val 330680"/>
            <a:gd name="adj3" fmla="val 13884887"/>
            <a:gd name="adj4" fmla="val 17320001"/>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9F08EE-EF84-4C68-B8A3-8C4F23478613}">
      <dsp:nvSpPr>
        <dsp:cNvPr id="0" name=""/>
        <dsp:cNvSpPr/>
      </dsp:nvSpPr>
      <dsp:spPr>
        <a:xfrm>
          <a:off x="1603095" y="240"/>
          <a:ext cx="1200708" cy="60035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Questions</a:t>
          </a:r>
        </a:p>
      </dsp:txBody>
      <dsp:txXfrm>
        <a:off x="1632402" y="29547"/>
        <a:ext cx="1142094" cy="541740"/>
      </dsp:txXfrm>
    </dsp:sp>
    <dsp:sp modelId="{8AAE73A0-AD67-4C05-910E-DD1E7F78ADF9}">
      <dsp:nvSpPr>
        <dsp:cNvPr id="0" name=""/>
        <dsp:cNvSpPr/>
      </dsp:nvSpPr>
      <dsp:spPr>
        <a:xfrm>
          <a:off x="2694771" y="793389"/>
          <a:ext cx="1200708" cy="60035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Roadblocks</a:t>
          </a:r>
        </a:p>
      </dsp:txBody>
      <dsp:txXfrm>
        <a:off x="2724078" y="822696"/>
        <a:ext cx="1142094" cy="541740"/>
      </dsp:txXfrm>
    </dsp:sp>
    <dsp:sp modelId="{479233BB-38E6-4EAD-B5F0-BE934BE1041E}">
      <dsp:nvSpPr>
        <dsp:cNvPr id="0" name=""/>
        <dsp:cNvSpPr/>
      </dsp:nvSpPr>
      <dsp:spPr>
        <a:xfrm>
          <a:off x="2277788" y="2076731"/>
          <a:ext cx="1200708" cy="60035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Access Requests</a:t>
          </a:r>
        </a:p>
      </dsp:txBody>
      <dsp:txXfrm>
        <a:off x="2307095" y="2106038"/>
        <a:ext cx="1142094" cy="541740"/>
      </dsp:txXfrm>
    </dsp:sp>
    <dsp:sp modelId="{BF9E41E9-6A52-486D-A55D-6AB74FC2DCB7}">
      <dsp:nvSpPr>
        <dsp:cNvPr id="0" name=""/>
        <dsp:cNvSpPr/>
      </dsp:nvSpPr>
      <dsp:spPr>
        <a:xfrm>
          <a:off x="928403" y="2076731"/>
          <a:ext cx="1200708" cy="60035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Data Load needs</a:t>
          </a:r>
        </a:p>
      </dsp:txBody>
      <dsp:txXfrm>
        <a:off x="957710" y="2106038"/>
        <a:ext cx="1142094" cy="541740"/>
      </dsp:txXfrm>
    </dsp:sp>
    <dsp:sp modelId="{767CF11D-E2D3-401A-BF05-A072E96330BA}">
      <dsp:nvSpPr>
        <dsp:cNvPr id="0" name=""/>
        <dsp:cNvSpPr/>
      </dsp:nvSpPr>
      <dsp:spPr>
        <a:xfrm>
          <a:off x="511420" y="793389"/>
          <a:ext cx="1200708" cy="60035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Feature Requests</a:t>
          </a:r>
        </a:p>
      </dsp:txBody>
      <dsp:txXfrm>
        <a:off x="540727" y="822696"/>
        <a:ext cx="1142094" cy="541740"/>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latin typeface="Arial" charset="0"/>
            </a:endParaRPr>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5156F37A-5299-B146-820E-E905BFE8A4C7}" type="datetimeFigureOut">
              <a:rPr lang="en-US">
                <a:latin typeface="Arial" charset="0"/>
              </a:rPr>
              <a:pPr>
                <a:defRPr/>
              </a:pPr>
              <a:t>8/5/2023</a:t>
            </a:fld>
            <a:endParaRPr lang="en-US">
              <a:latin typeface="Arial" charset="0"/>
            </a:endParaRPr>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latin typeface="Arial" charset="0"/>
            </a:endParaRPr>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E0CA24F0-D53C-F040-AF3D-D9BB0FB00B2F}" type="slidenum">
              <a:rPr lang="en-US">
                <a:latin typeface="Arial" charset="0"/>
              </a:rPr>
              <a:pPr>
                <a:defRPr/>
              </a:pPr>
              <a:t>‹#›</a:t>
            </a:fld>
            <a:endParaRPr lang="en-US">
              <a:latin typeface="Arial" charset="0"/>
            </a:endParaRPr>
          </a:p>
        </p:txBody>
      </p:sp>
    </p:spTree>
    <p:extLst>
      <p:ext uri="{BB962C8B-B14F-4D97-AF65-F5344CB8AC3E}">
        <p14:creationId xmlns:p14="http://schemas.microsoft.com/office/powerpoint/2010/main" val="354166167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b="0" i="0" dirty="0">
                <a:latin typeface="Arial" charset="0"/>
                <a:ea typeface="+mn-ea"/>
                <a:cs typeface="+mn-cs"/>
              </a:defRPr>
            </a:lvl1pPr>
          </a:lstStyle>
          <a:p>
            <a:pPr>
              <a:defRPr/>
            </a:pPr>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fontAlgn="auto">
              <a:spcBef>
                <a:spcPts val="0"/>
              </a:spcBef>
              <a:spcAft>
                <a:spcPts val="0"/>
              </a:spcAft>
              <a:defRPr sz="1200" b="0" i="0" smtClean="0">
                <a:latin typeface="Arial" charset="0"/>
                <a:ea typeface="+mn-ea"/>
                <a:cs typeface="+mn-cs"/>
              </a:defRPr>
            </a:lvl1pPr>
          </a:lstStyle>
          <a:p>
            <a:pPr>
              <a:defRPr/>
            </a:pPr>
            <a:fld id="{A1DBAE35-58FC-F24B-846F-40C6D59E1492}" type="datetimeFigureOut">
              <a:rPr lang="en-US" smtClean="0"/>
              <a:pPr>
                <a:defRPr/>
              </a:pPr>
              <a:t>8/5/2023</a:t>
            </a:fld>
            <a:endParaRPr lang="en-US"/>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fr-FR" noProof="0"/>
              <a:t>Click to </a:t>
            </a:r>
            <a:r>
              <a:rPr lang="fr-FR" noProof="0" err="1"/>
              <a:t>edit</a:t>
            </a:r>
            <a:r>
              <a:rPr lang="fr-FR" noProof="0"/>
              <a:t> Master </a:t>
            </a:r>
            <a:r>
              <a:rPr lang="fr-FR" noProof="0" err="1"/>
              <a:t>text</a:t>
            </a:r>
            <a:r>
              <a:rPr lang="fr-FR" noProof="0"/>
              <a:t> styles</a:t>
            </a:r>
          </a:p>
          <a:p>
            <a:pPr lvl="1"/>
            <a:r>
              <a:rPr lang="fr-FR" noProof="0"/>
              <a:t>Second </a:t>
            </a:r>
            <a:r>
              <a:rPr lang="fr-FR" noProof="0" err="1"/>
              <a:t>level</a:t>
            </a:r>
            <a:endParaRPr lang="fr-FR" noProof="0"/>
          </a:p>
          <a:p>
            <a:pPr lvl="2"/>
            <a:r>
              <a:rPr lang="fr-FR" noProof="0" err="1"/>
              <a:t>Third</a:t>
            </a:r>
            <a:r>
              <a:rPr lang="fr-FR" noProof="0"/>
              <a:t> </a:t>
            </a:r>
            <a:r>
              <a:rPr lang="fr-FR" noProof="0" err="1"/>
              <a:t>level</a:t>
            </a:r>
            <a:endParaRPr lang="fr-FR" noProof="0"/>
          </a:p>
          <a:p>
            <a:pPr lvl="3"/>
            <a:r>
              <a:rPr lang="fr-FR" noProof="0" err="1"/>
              <a:t>Fourth</a:t>
            </a:r>
            <a:r>
              <a:rPr lang="fr-FR" noProof="0"/>
              <a:t> </a:t>
            </a:r>
            <a:r>
              <a:rPr lang="fr-FR" noProof="0" err="1"/>
              <a:t>level</a:t>
            </a:r>
            <a:endParaRPr lang="fr-FR" noProof="0"/>
          </a:p>
          <a:p>
            <a:pPr lvl="4"/>
            <a:r>
              <a:rPr lang="fr-FR" noProof="0" err="1"/>
              <a:t>Fifth</a:t>
            </a:r>
            <a:r>
              <a:rPr lang="fr-FR" noProof="0"/>
              <a:t> </a:t>
            </a:r>
            <a:r>
              <a:rPr lang="fr-FR" noProof="0" err="1"/>
              <a:t>level</a:t>
            </a:r>
            <a:endParaRPr lang="en-US" noProof="0"/>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b="0" i="0" dirty="0">
                <a:latin typeface="Arial" charset="0"/>
                <a:ea typeface="+mn-ea"/>
                <a:cs typeface="+mn-cs"/>
              </a:defRPr>
            </a:lvl1pPr>
          </a:lstStyle>
          <a:p>
            <a:pPr>
              <a:defRPr/>
            </a:pPr>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fontAlgn="auto">
              <a:spcBef>
                <a:spcPts val="0"/>
              </a:spcBef>
              <a:spcAft>
                <a:spcPts val="0"/>
              </a:spcAft>
              <a:defRPr sz="1200" b="0" i="0" smtClean="0">
                <a:latin typeface="Arial" charset="0"/>
                <a:ea typeface="+mn-ea"/>
                <a:cs typeface="+mn-cs"/>
              </a:defRPr>
            </a:lvl1pPr>
          </a:lstStyle>
          <a:p>
            <a:pPr>
              <a:defRPr/>
            </a:pPr>
            <a:fld id="{30376BD1-2E4C-7E4B-BB5B-B253D71D6D7F}" type="slidenum">
              <a:rPr lang="en-US" smtClean="0"/>
              <a:pPr>
                <a:defRPr/>
              </a:pPr>
              <a:t>‹#›</a:t>
            </a:fld>
            <a:endParaRPr lang="en-US"/>
          </a:p>
        </p:txBody>
      </p:sp>
    </p:spTree>
    <p:extLst>
      <p:ext uri="{BB962C8B-B14F-4D97-AF65-F5344CB8AC3E}">
        <p14:creationId xmlns:p14="http://schemas.microsoft.com/office/powerpoint/2010/main" val="2748766655"/>
      </p:ext>
    </p:extLst>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b="0" i="0" kern="1200">
        <a:solidFill>
          <a:schemeClr val="tx1"/>
        </a:solidFill>
        <a:latin typeface="Arial" charset="0"/>
        <a:ea typeface="Arial" charset="0"/>
        <a:cs typeface="Arial" charset="0"/>
      </a:defRPr>
    </a:lvl1pPr>
    <a:lvl2pPr marL="457200" algn="l" defTabSz="457200" rtl="0" fontAlgn="base">
      <a:spcBef>
        <a:spcPct val="30000"/>
      </a:spcBef>
      <a:spcAft>
        <a:spcPct val="0"/>
      </a:spcAft>
      <a:defRPr sz="1200" b="0" i="0" kern="1200">
        <a:solidFill>
          <a:schemeClr val="tx1"/>
        </a:solidFill>
        <a:latin typeface="Arial" charset="0"/>
        <a:ea typeface="Arial" charset="0"/>
        <a:cs typeface="+mn-cs"/>
      </a:defRPr>
    </a:lvl2pPr>
    <a:lvl3pPr marL="914400" algn="l" defTabSz="457200" rtl="0" fontAlgn="base">
      <a:spcBef>
        <a:spcPct val="30000"/>
      </a:spcBef>
      <a:spcAft>
        <a:spcPct val="0"/>
      </a:spcAft>
      <a:defRPr sz="1200" b="0" i="0" kern="1200">
        <a:solidFill>
          <a:schemeClr val="tx1"/>
        </a:solidFill>
        <a:latin typeface="Arial" charset="0"/>
        <a:ea typeface="Arial" charset="0"/>
        <a:cs typeface="+mn-cs"/>
      </a:defRPr>
    </a:lvl3pPr>
    <a:lvl4pPr marL="1371600" algn="l" defTabSz="457200" rtl="0" fontAlgn="base">
      <a:spcBef>
        <a:spcPct val="30000"/>
      </a:spcBef>
      <a:spcAft>
        <a:spcPct val="0"/>
      </a:spcAft>
      <a:defRPr sz="1200" b="0" i="0" kern="1200">
        <a:solidFill>
          <a:schemeClr val="tx1"/>
        </a:solidFill>
        <a:latin typeface="Arial" charset="0"/>
        <a:ea typeface="Arial" charset="0"/>
        <a:cs typeface="+mn-cs"/>
      </a:defRPr>
    </a:lvl4pPr>
    <a:lvl5pPr marL="1828800" algn="l" defTabSz="457200" rtl="0" fontAlgn="base">
      <a:spcBef>
        <a:spcPct val="30000"/>
      </a:spcBef>
      <a:spcAft>
        <a:spcPct val="0"/>
      </a:spcAft>
      <a:defRPr sz="1200" b="0" i="0" kern="1200">
        <a:solidFill>
          <a:schemeClr val="tx1"/>
        </a:solidFill>
        <a:latin typeface="Arial" charset="0"/>
        <a:ea typeface="Arial"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u="none" dirty="0">
              <a:solidFill>
                <a:srgbClr val="7F85F5"/>
              </a:solidFill>
              <a:effectLst/>
              <a:latin typeface="-apple-system"/>
            </a:endParaRPr>
          </a:p>
        </p:txBody>
      </p:sp>
      <p:sp>
        <p:nvSpPr>
          <p:cNvPr id="4" name="Slide Number Placeholder 3"/>
          <p:cNvSpPr>
            <a:spLocks noGrp="1"/>
          </p:cNvSpPr>
          <p:nvPr>
            <p:ph type="sldNum" sz="quarter" idx="5"/>
          </p:nvPr>
        </p:nvSpPr>
        <p:spPr/>
        <p:txBody>
          <a:bodyPr/>
          <a:lstStyle/>
          <a:p>
            <a:pPr>
              <a:defRPr/>
            </a:pPr>
            <a:fld id="{30376BD1-2E4C-7E4B-BB5B-B253D71D6D7F}" type="slidenum">
              <a:rPr lang="en-US" smtClean="0"/>
              <a:pPr>
                <a:defRPr/>
              </a:pPr>
              <a:t>1</a:t>
            </a:fld>
            <a:endParaRPr lang="en-US"/>
          </a:p>
        </p:txBody>
      </p:sp>
    </p:spTree>
    <p:extLst>
      <p:ext uri="{BB962C8B-B14F-4D97-AF65-F5344CB8AC3E}">
        <p14:creationId xmlns:p14="http://schemas.microsoft.com/office/powerpoint/2010/main" val="30336379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0376BD1-2E4C-7E4B-BB5B-B253D71D6D7F}" type="slidenum">
              <a:rPr lang="en-US" smtClean="0"/>
              <a:pPr>
                <a:defRPr/>
              </a:pPr>
              <a:t>14</a:t>
            </a:fld>
            <a:endParaRPr lang="en-US"/>
          </a:p>
        </p:txBody>
      </p:sp>
    </p:spTree>
    <p:extLst>
      <p:ext uri="{BB962C8B-B14F-4D97-AF65-F5344CB8AC3E}">
        <p14:creationId xmlns:p14="http://schemas.microsoft.com/office/powerpoint/2010/main" val="26409751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100" b="1" dirty="0">
                <a:latin typeface="Arial" panose="020B0604020202020204" pitchFamily="34" charset="0"/>
                <a:cs typeface="Arial" panose="020B0604020202020204" pitchFamily="34" charset="0"/>
              </a:rPr>
              <a:t>Notes for Admin:</a:t>
            </a:r>
          </a:p>
          <a:p>
            <a:pPr algn="l"/>
            <a:r>
              <a:rPr lang="en-US" sz="1200" dirty="0">
                <a:latin typeface="Arial" panose="020B0604020202020204" pitchFamily="34" charset="0"/>
                <a:cs typeface="Arial" panose="020B0604020202020204" pitchFamily="34" charset="0"/>
              </a:rPr>
              <a:t>This section pairs tool navigation with data literacy principles.</a:t>
            </a:r>
          </a:p>
          <a:p>
            <a:pPr algn="l"/>
            <a:endParaRPr lang="en-US" sz="1200" dirty="0">
              <a:latin typeface="Arial" panose="020B0604020202020204" pitchFamily="34" charset="0"/>
              <a:cs typeface="Arial" panose="020B0604020202020204" pitchFamily="34" charset="0"/>
            </a:endParaRPr>
          </a:p>
          <a:p>
            <a:pPr algn="l"/>
            <a:r>
              <a:rPr lang="en-US" sz="1200" dirty="0">
                <a:latin typeface="Arial" panose="020B0604020202020204" pitchFamily="34" charset="0"/>
                <a:cs typeface="Arial" panose="020B0604020202020204" pitchFamily="34" charset="0"/>
              </a:rPr>
              <a:t>Encourage your users to explore the learning modules linked, after sharing the </a:t>
            </a:r>
            <a:r>
              <a:rPr lang="en-US" sz="1200" dirty="0">
                <a:highlight>
                  <a:srgbClr val="FFFF00"/>
                </a:highlight>
                <a:latin typeface="Arial" panose="020B0604020202020204" pitchFamily="34" charset="0"/>
                <a:cs typeface="Arial" panose="020B0604020202020204" pitchFamily="34" charset="0"/>
              </a:rPr>
              <a:t>embedded video which gives a high level navigation tutorial. </a:t>
            </a:r>
          </a:p>
        </p:txBody>
      </p:sp>
      <p:sp>
        <p:nvSpPr>
          <p:cNvPr id="4" name="Slide Number Placeholder 3"/>
          <p:cNvSpPr>
            <a:spLocks noGrp="1"/>
          </p:cNvSpPr>
          <p:nvPr>
            <p:ph type="sldNum" sz="quarter" idx="5"/>
          </p:nvPr>
        </p:nvSpPr>
        <p:spPr/>
        <p:txBody>
          <a:bodyPr/>
          <a:lstStyle/>
          <a:p>
            <a:pPr>
              <a:defRPr/>
            </a:pPr>
            <a:fld id="{30376BD1-2E4C-7E4B-BB5B-B253D71D6D7F}" type="slidenum">
              <a:rPr lang="en-US" smtClean="0"/>
              <a:pPr>
                <a:defRPr/>
              </a:pPr>
              <a:t>15</a:t>
            </a:fld>
            <a:endParaRPr lang="en-US"/>
          </a:p>
        </p:txBody>
      </p:sp>
    </p:spTree>
    <p:extLst>
      <p:ext uri="{BB962C8B-B14F-4D97-AF65-F5344CB8AC3E}">
        <p14:creationId xmlns:p14="http://schemas.microsoft.com/office/powerpoint/2010/main" val="41830496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solidFill>
                <a:schemeClr val="accent2"/>
              </a:solidFill>
            </a:endParaRPr>
          </a:p>
        </p:txBody>
      </p:sp>
      <p:sp>
        <p:nvSpPr>
          <p:cNvPr id="4" name="Slide Number Placeholder 3"/>
          <p:cNvSpPr>
            <a:spLocks noGrp="1"/>
          </p:cNvSpPr>
          <p:nvPr>
            <p:ph type="sldNum" sz="quarter" idx="5"/>
          </p:nvPr>
        </p:nvSpPr>
        <p:spPr/>
        <p:txBody>
          <a:bodyPr/>
          <a:lstStyle/>
          <a:p>
            <a:pPr>
              <a:defRPr/>
            </a:pPr>
            <a:fld id="{30376BD1-2E4C-7E4B-BB5B-B253D71D6D7F}" type="slidenum">
              <a:rPr lang="en-US" smtClean="0"/>
              <a:pPr>
                <a:defRPr/>
              </a:pPr>
              <a:t>17</a:t>
            </a:fld>
            <a:endParaRPr lang="en-US"/>
          </a:p>
        </p:txBody>
      </p:sp>
    </p:spTree>
    <p:extLst>
      <p:ext uri="{BB962C8B-B14F-4D97-AF65-F5344CB8AC3E}">
        <p14:creationId xmlns:p14="http://schemas.microsoft.com/office/powerpoint/2010/main" val="17256095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0376BD1-2E4C-7E4B-BB5B-B253D71D6D7F}" type="slidenum">
              <a:rPr lang="en-US" smtClean="0"/>
              <a:pPr>
                <a:defRPr/>
              </a:pPr>
              <a:t>18</a:t>
            </a:fld>
            <a:endParaRPr lang="en-US"/>
          </a:p>
        </p:txBody>
      </p:sp>
    </p:spTree>
    <p:extLst>
      <p:ext uri="{BB962C8B-B14F-4D97-AF65-F5344CB8AC3E}">
        <p14:creationId xmlns:p14="http://schemas.microsoft.com/office/powerpoint/2010/main" val="5695065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100" b="1">
                <a:latin typeface="Arial" panose="020B0604020202020204" pitchFamily="34" charset="0"/>
                <a:cs typeface="Arial" panose="020B0604020202020204" pitchFamily="34" charset="0"/>
              </a:rPr>
              <a:t>Notes for Admin:</a:t>
            </a:r>
          </a:p>
          <a:p>
            <a:pPr algn="l"/>
            <a:r>
              <a:rPr lang="en-US" sz="1200">
                <a:latin typeface="Arial" panose="020B0604020202020204" pitchFamily="34" charset="0"/>
                <a:cs typeface="Arial" panose="020B0604020202020204" pitchFamily="34" charset="0"/>
              </a:rPr>
              <a:t>This is useful for Professional Licenses </a:t>
            </a:r>
            <a:r>
              <a:rPr lang="en-US" sz="1200" b="1">
                <a:latin typeface="Arial" panose="020B0604020202020204" pitchFamily="34" charset="0"/>
                <a:cs typeface="Arial" panose="020B0604020202020204" pitchFamily="34" charset="0"/>
              </a:rPr>
              <a:t>only.</a:t>
            </a:r>
          </a:p>
          <a:p>
            <a:r>
              <a:rPr lang="en-US" b="0"/>
              <a:t>This is how they can start creating value, playing with visualizations and developing reports. </a:t>
            </a:r>
          </a:p>
        </p:txBody>
      </p:sp>
      <p:sp>
        <p:nvSpPr>
          <p:cNvPr id="4" name="Slide Number Placeholder 3"/>
          <p:cNvSpPr>
            <a:spLocks noGrp="1"/>
          </p:cNvSpPr>
          <p:nvPr>
            <p:ph type="sldNum" sz="quarter" idx="5"/>
          </p:nvPr>
        </p:nvSpPr>
        <p:spPr/>
        <p:txBody>
          <a:bodyPr/>
          <a:lstStyle/>
          <a:p>
            <a:pPr>
              <a:defRPr/>
            </a:pPr>
            <a:fld id="{30376BD1-2E4C-7E4B-BB5B-B253D71D6D7F}" type="slidenum">
              <a:rPr lang="en-US" smtClean="0"/>
              <a:pPr>
                <a:defRPr/>
              </a:pPr>
              <a:t>19</a:t>
            </a:fld>
            <a:endParaRPr lang="en-US"/>
          </a:p>
        </p:txBody>
      </p:sp>
    </p:spTree>
    <p:extLst>
      <p:ext uri="{BB962C8B-B14F-4D97-AF65-F5344CB8AC3E}">
        <p14:creationId xmlns:p14="http://schemas.microsoft.com/office/powerpoint/2010/main" val="147093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100" b="1">
                <a:latin typeface="Arial" panose="020B0604020202020204" pitchFamily="34" charset="0"/>
                <a:cs typeface="Arial" panose="020B0604020202020204" pitchFamily="34" charset="0"/>
              </a:rPr>
              <a:t>Notes for Admin:</a:t>
            </a:r>
          </a:p>
          <a:p>
            <a:pPr algn="l"/>
            <a:r>
              <a:rPr lang="en-US" sz="1200">
                <a:latin typeface="Arial" panose="020B0604020202020204" pitchFamily="34" charset="0"/>
                <a:cs typeface="Arial" panose="020B0604020202020204" pitchFamily="34" charset="0"/>
              </a:rPr>
              <a:t>This is useful for Professional Licenses </a:t>
            </a:r>
            <a:r>
              <a:rPr lang="en-US" sz="1200" b="1">
                <a:latin typeface="Arial" panose="020B0604020202020204" pitchFamily="34" charset="0"/>
                <a:cs typeface="Arial" panose="020B0604020202020204" pitchFamily="34" charset="0"/>
              </a:rPr>
              <a:t>only.</a:t>
            </a:r>
          </a:p>
          <a:p>
            <a:r>
              <a:rPr lang="en-US" b="0"/>
              <a:t>This is how they can start creating value, playing with visualizations and developing reports. </a:t>
            </a:r>
          </a:p>
        </p:txBody>
      </p:sp>
      <p:sp>
        <p:nvSpPr>
          <p:cNvPr id="4" name="Slide Number Placeholder 3"/>
          <p:cNvSpPr>
            <a:spLocks noGrp="1"/>
          </p:cNvSpPr>
          <p:nvPr>
            <p:ph type="sldNum" sz="quarter" idx="5"/>
          </p:nvPr>
        </p:nvSpPr>
        <p:spPr/>
        <p:txBody>
          <a:bodyPr/>
          <a:lstStyle/>
          <a:p>
            <a:pPr>
              <a:defRPr/>
            </a:pPr>
            <a:fld id="{30376BD1-2E4C-7E4B-BB5B-B253D71D6D7F}" type="slidenum">
              <a:rPr lang="en-US" smtClean="0"/>
              <a:pPr>
                <a:defRPr/>
              </a:pPr>
              <a:t>20</a:t>
            </a:fld>
            <a:endParaRPr lang="en-US"/>
          </a:p>
        </p:txBody>
      </p:sp>
    </p:spTree>
    <p:extLst>
      <p:ext uri="{BB962C8B-B14F-4D97-AF65-F5344CB8AC3E}">
        <p14:creationId xmlns:p14="http://schemas.microsoft.com/office/powerpoint/2010/main" val="7670423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100" b="1">
                <a:latin typeface="Arial" panose="020B0604020202020204" pitchFamily="34" charset="0"/>
                <a:cs typeface="Arial" panose="020B0604020202020204" pitchFamily="34" charset="0"/>
              </a:rPr>
              <a:t>Notes for Admin:</a:t>
            </a:r>
          </a:p>
          <a:p>
            <a:pPr algn="l"/>
            <a:r>
              <a:rPr lang="en-US" sz="1200">
                <a:latin typeface="Arial" panose="020B0604020202020204" pitchFamily="34" charset="0"/>
                <a:cs typeface="Arial" panose="020B0604020202020204" pitchFamily="34" charset="0"/>
              </a:rPr>
              <a:t>This is useful for Professional Licenses </a:t>
            </a:r>
            <a:r>
              <a:rPr lang="en-US" sz="1200" b="1">
                <a:latin typeface="Arial" panose="020B0604020202020204" pitchFamily="34" charset="0"/>
                <a:cs typeface="Arial" panose="020B0604020202020204" pitchFamily="34" charset="0"/>
              </a:rPr>
              <a:t>only.</a:t>
            </a:r>
          </a:p>
          <a:p>
            <a:r>
              <a:rPr lang="en-US" b="0"/>
              <a:t>This is how they can start creating value, playing with visualizations and developing reports. </a:t>
            </a:r>
          </a:p>
        </p:txBody>
      </p:sp>
      <p:sp>
        <p:nvSpPr>
          <p:cNvPr id="4" name="Slide Number Placeholder 3"/>
          <p:cNvSpPr>
            <a:spLocks noGrp="1"/>
          </p:cNvSpPr>
          <p:nvPr>
            <p:ph type="sldNum" sz="quarter" idx="5"/>
          </p:nvPr>
        </p:nvSpPr>
        <p:spPr/>
        <p:txBody>
          <a:bodyPr/>
          <a:lstStyle/>
          <a:p>
            <a:pPr>
              <a:defRPr/>
            </a:pPr>
            <a:fld id="{30376BD1-2E4C-7E4B-BB5B-B253D71D6D7F}" type="slidenum">
              <a:rPr lang="en-US" smtClean="0"/>
              <a:pPr>
                <a:defRPr/>
              </a:pPr>
              <a:t>21</a:t>
            </a:fld>
            <a:endParaRPr lang="en-US"/>
          </a:p>
        </p:txBody>
      </p:sp>
    </p:spTree>
    <p:extLst>
      <p:ext uri="{BB962C8B-B14F-4D97-AF65-F5344CB8AC3E}">
        <p14:creationId xmlns:p14="http://schemas.microsoft.com/office/powerpoint/2010/main" val="14372525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0376BD1-2E4C-7E4B-BB5B-B253D71D6D7F}" type="slidenum">
              <a:rPr lang="en-US" smtClean="0"/>
              <a:pPr>
                <a:defRPr/>
              </a:pPr>
              <a:t>22</a:t>
            </a:fld>
            <a:endParaRPr lang="en-US"/>
          </a:p>
        </p:txBody>
      </p:sp>
    </p:spTree>
    <p:extLst>
      <p:ext uri="{BB962C8B-B14F-4D97-AF65-F5344CB8AC3E}">
        <p14:creationId xmlns:p14="http://schemas.microsoft.com/office/powerpoint/2010/main" val="30497935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0376BD1-2E4C-7E4B-BB5B-B253D71D6D7F}" type="slidenum">
              <a:rPr lang="en-US" smtClean="0"/>
              <a:pPr>
                <a:defRPr/>
              </a:pPr>
              <a:t>23</a:t>
            </a:fld>
            <a:endParaRPr lang="en-US"/>
          </a:p>
        </p:txBody>
      </p:sp>
    </p:spTree>
    <p:extLst>
      <p:ext uri="{BB962C8B-B14F-4D97-AF65-F5344CB8AC3E}">
        <p14:creationId xmlns:p14="http://schemas.microsoft.com/office/powerpoint/2010/main" val="31948422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0376BD1-2E4C-7E4B-BB5B-B253D71D6D7F}" type="slidenum">
              <a:rPr lang="en-US" smtClean="0"/>
              <a:pPr>
                <a:defRPr/>
              </a:pPr>
              <a:t>24</a:t>
            </a:fld>
            <a:endParaRPr lang="en-US"/>
          </a:p>
        </p:txBody>
      </p:sp>
    </p:spTree>
    <p:extLst>
      <p:ext uri="{BB962C8B-B14F-4D97-AF65-F5344CB8AC3E}">
        <p14:creationId xmlns:p14="http://schemas.microsoft.com/office/powerpoint/2010/main" val="3269201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0376BD1-2E4C-7E4B-BB5B-B253D71D6D7F}" type="slidenum">
              <a:rPr lang="en-US" smtClean="0"/>
              <a:pPr>
                <a:defRPr/>
              </a:pPr>
              <a:t>2</a:t>
            </a:fld>
            <a:endParaRPr lang="en-US"/>
          </a:p>
        </p:txBody>
      </p:sp>
    </p:spTree>
    <p:extLst>
      <p:ext uri="{BB962C8B-B14F-4D97-AF65-F5344CB8AC3E}">
        <p14:creationId xmlns:p14="http://schemas.microsoft.com/office/powerpoint/2010/main" val="3749097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Ensure your organization has its own Qlik Cloud feedback loop! Are additional apps or spaces needed? Access requests? Do your users need help recreating their manual reports in Qlik’s automated engine?</a:t>
            </a:r>
          </a:p>
          <a:p>
            <a:r>
              <a:rPr lang="en-US"/>
              <a:t>The onboarding doesn’t end after this enablement session! Host office hours as your organization gets acclimated. We recommend creating a survey for this enablement presentation, any additional training, or the current apps in flight.</a:t>
            </a:r>
          </a:p>
          <a:p>
            <a:endParaRPr lang="en-US"/>
          </a:p>
          <a:p>
            <a:r>
              <a:rPr lang="en-US"/>
              <a:t>Most importantly, it’s a best practice to have a virtual location your users can go to for feedback, news on updates made to your tenant, and easily navigate to Qlik Cloud! This can be an intranet page, SharePoint or Confluence sites, Okta app, etc.! Whatever works best for you and your organization to use at scale </a:t>
            </a:r>
            <a:r>
              <a:rPr lang="en-US">
                <a:sym typeface="Wingdings" panose="05000000000000000000" pitchFamily="2" charset="2"/>
              </a:rPr>
              <a:t> </a:t>
            </a:r>
          </a:p>
          <a:p>
            <a:endParaRPr lang="en-US"/>
          </a:p>
        </p:txBody>
      </p:sp>
      <p:sp>
        <p:nvSpPr>
          <p:cNvPr id="4" name="Slide Number Placeholder 3"/>
          <p:cNvSpPr>
            <a:spLocks noGrp="1"/>
          </p:cNvSpPr>
          <p:nvPr>
            <p:ph type="sldNum" sz="quarter" idx="5"/>
          </p:nvPr>
        </p:nvSpPr>
        <p:spPr/>
        <p:txBody>
          <a:bodyPr/>
          <a:lstStyle/>
          <a:p>
            <a:fld id="{29BC5F59-506B-4402-B04C-95BF79E5E84D}" type="slidenum">
              <a:rPr lang="en-US" smtClean="0"/>
              <a:t>25</a:t>
            </a:fld>
            <a:endParaRPr lang="en-US"/>
          </a:p>
        </p:txBody>
      </p:sp>
    </p:spTree>
    <p:extLst>
      <p:ext uri="{BB962C8B-B14F-4D97-AF65-F5344CB8AC3E}">
        <p14:creationId xmlns:p14="http://schemas.microsoft.com/office/powerpoint/2010/main" val="16400743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a:defRPr/>
            </a:pPr>
            <a:fld id="{30376BD1-2E4C-7E4B-BB5B-B253D71D6D7F}" type="slidenum">
              <a:rPr lang="en-US" smtClean="0"/>
              <a:pPr>
                <a:defRPr/>
              </a:pPr>
              <a:t>3</a:t>
            </a:fld>
            <a:endParaRPr lang="en-US"/>
          </a:p>
        </p:txBody>
      </p:sp>
    </p:spTree>
    <p:extLst>
      <p:ext uri="{BB962C8B-B14F-4D97-AF65-F5344CB8AC3E}">
        <p14:creationId xmlns:p14="http://schemas.microsoft.com/office/powerpoint/2010/main" val="27928864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meant for your organization to understand their expectations and use case for the Qlik tool. Every organization’s goals are unique, so personalize this as you see fit! We provided some of the reasons we think Qlik is awesome, feel free to use these to get the ball rolling! </a:t>
            </a:r>
          </a:p>
          <a:p>
            <a:endParaRPr lang="en-US"/>
          </a:p>
          <a:p>
            <a:endParaRPr lang="en-US"/>
          </a:p>
          <a:p>
            <a:endParaRPr lang="en-US"/>
          </a:p>
        </p:txBody>
      </p:sp>
      <p:sp>
        <p:nvSpPr>
          <p:cNvPr id="4" name="Slide Number Placeholder 3"/>
          <p:cNvSpPr>
            <a:spLocks noGrp="1"/>
          </p:cNvSpPr>
          <p:nvPr>
            <p:ph type="sldNum" sz="quarter" idx="5"/>
          </p:nvPr>
        </p:nvSpPr>
        <p:spPr/>
        <p:txBody>
          <a:bodyPr/>
          <a:lstStyle/>
          <a:p>
            <a:pPr>
              <a:defRPr/>
            </a:pPr>
            <a:fld id="{30376BD1-2E4C-7E4B-BB5B-B253D71D6D7F}" type="slidenum">
              <a:rPr lang="en-US" smtClean="0"/>
              <a:pPr>
                <a:defRPr/>
              </a:pPr>
              <a:t>5</a:t>
            </a:fld>
            <a:endParaRPr lang="en-US"/>
          </a:p>
        </p:txBody>
      </p:sp>
    </p:spTree>
    <p:extLst>
      <p:ext uri="{BB962C8B-B14F-4D97-AF65-F5344CB8AC3E}">
        <p14:creationId xmlns:p14="http://schemas.microsoft.com/office/powerpoint/2010/main" val="27354326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To make it easier for your organization to get started, we recommend uploading your tenant’s link or app to whatever internal management system you have. Whether that be an intranet home page, Okta app, or SharePoint, its always easiest to have a home base to point users to.  (Also a great place for feedback….)</a:t>
            </a:r>
          </a:p>
          <a:p>
            <a:endParaRPr lang="en-US"/>
          </a:p>
          <a:p>
            <a:endParaRPr lang="en-US"/>
          </a:p>
        </p:txBody>
      </p:sp>
      <p:sp>
        <p:nvSpPr>
          <p:cNvPr id="4" name="Slide Number Placeholder 3"/>
          <p:cNvSpPr>
            <a:spLocks noGrp="1"/>
          </p:cNvSpPr>
          <p:nvPr>
            <p:ph type="sldNum" sz="quarter" idx="5"/>
          </p:nvPr>
        </p:nvSpPr>
        <p:spPr/>
        <p:txBody>
          <a:bodyPr/>
          <a:lstStyle/>
          <a:p>
            <a:pPr>
              <a:defRPr/>
            </a:pPr>
            <a:fld id="{30376BD1-2E4C-7E4B-BB5B-B253D71D6D7F}" type="slidenum">
              <a:rPr lang="en-US" smtClean="0"/>
              <a:pPr>
                <a:defRPr/>
              </a:pPr>
              <a:t>6</a:t>
            </a:fld>
            <a:endParaRPr lang="en-US"/>
          </a:p>
        </p:txBody>
      </p:sp>
    </p:spTree>
    <p:extLst>
      <p:ext uri="{BB962C8B-B14F-4D97-AF65-F5344CB8AC3E}">
        <p14:creationId xmlns:p14="http://schemas.microsoft.com/office/powerpoint/2010/main" val="7395628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u="sng">
                <a:latin typeface="Arial" panose="020B0604020202020204" pitchFamily="34" charset="0"/>
                <a:cs typeface="Arial" panose="020B0604020202020204" pitchFamily="34" charset="0"/>
              </a:rPr>
              <a:t>Notes for Admin:</a:t>
            </a:r>
          </a:p>
          <a:p>
            <a:pPr algn="l"/>
            <a:r>
              <a:rPr lang="en-US" sz="1200">
                <a:latin typeface="Arial" panose="020B0604020202020204" pitchFamily="34" charset="0"/>
                <a:cs typeface="Arial" panose="020B0604020202020204" pitchFamily="34" charset="0"/>
              </a:rPr>
              <a:t>Users will login with their own credentials if a custom IDP was configured, or a Qlik ID if otherwise. </a:t>
            </a:r>
          </a:p>
          <a:p>
            <a:pPr algn="l"/>
            <a:r>
              <a:rPr lang="en-US" sz="1200" b="1">
                <a:latin typeface="Arial" panose="020B0604020202020204" pitchFamily="34" charset="0"/>
                <a:cs typeface="Arial" panose="020B0604020202020204" pitchFamily="34" charset="0"/>
              </a:rPr>
              <a:t>We recommend all users create a Qlik ID, regardless of custom tenant, so they can access Qlik Learning and Qlik Community for their data development journey. </a:t>
            </a:r>
          </a:p>
          <a:p>
            <a:endParaRPr lang="en-US"/>
          </a:p>
        </p:txBody>
      </p:sp>
      <p:sp>
        <p:nvSpPr>
          <p:cNvPr id="4" name="Slide Number Placeholder 3"/>
          <p:cNvSpPr>
            <a:spLocks noGrp="1"/>
          </p:cNvSpPr>
          <p:nvPr>
            <p:ph type="sldNum" sz="quarter" idx="5"/>
          </p:nvPr>
        </p:nvSpPr>
        <p:spPr/>
        <p:txBody>
          <a:bodyPr/>
          <a:lstStyle/>
          <a:p>
            <a:pPr>
              <a:defRPr/>
            </a:pPr>
            <a:fld id="{30376BD1-2E4C-7E4B-BB5B-B253D71D6D7F}" type="slidenum">
              <a:rPr lang="en-US" smtClean="0"/>
              <a:pPr>
                <a:defRPr/>
              </a:pPr>
              <a:t>8</a:t>
            </a:fld>
            <a:endParaRPr lang="en-US"/>
          </a:p>
        </p:txBody>
      </p:sp>
    </p:spTree>
    <p:extLst>
      <p:ext uri="{BB962C8B-B14F-4D97-AF65-F5344CB8AC3E}">
        <p14:creationId xmlns:p14="http://schemas.microsoft.com/office/powerpoint/2010/main" val="15045864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u="sng" dirty="0">
                <a:latin typeface="Arial" panose="020B0604020202020204" pitchFamily="34" charset="0"/>
                <a:cs typeface="Arial" panose="020B0604020202020204" pitchFamily="34" charset="0"/>
              </a:rPr>
              <a:t>Notes for Admin:</a:t>
            </a:r>
          </a:p>
          <a:p>
            <a:pPr algn="l"/>
            <a:r>
              <a:rPr lang="en-US" sz="1200" dirty="0">
                <a:latin typeface="Arial" panose="020B0604020202020204" pitchFamily="34" charset="0"/>
                <a:cs typeface="Arial" panose="020B0604020202020204" pitchFamily="34" charset="0"/>
              </a:rPr>
              <a:t>These instructions are assuming Users have been created in your tenant and already given access.</a:t>
            </a:r>
          </a:p>
          <a:p>
            <a:pPr algn="l"/>
            <a:endParaRPr lang="en-US" sz="1200" dirty="0">
              <a:latin typeface="Arial" panose="020B0604020202020204" pitchFamily="34" charset="0"/>
              <a:cs typeface="Arial" panose="020B0604020202020204" pitchFamily="34" charset="0"/>
            </a:endParaRPr>
          </a:p>
          <a:p>
            <a:pPr algn="l"/>
            <a:r>
              <a:rPr lang="en-US" sz="1200" dirty="0">
                <a:latin typeface="Arial" panose="020B0604020202020204" pitchFamily="34" charset="0"/>
                <a:cs typeface="Arial" panose="020B0604020202020204" pitchFamily="34" charset="0"/>
              </a:rPr>
              <a:t>Users will login with their own credentials if a custom IDP was configured, or a Qlik ID if otherwise. </a:t>
            </a:r>
          </a:p>
          <a:p>
            <a:endParaRPr lang="en-US" dirty="0"/>
          </a:p>
          <a:p>
            <a:r>
              <a:rPr lang="en-US" dirty="0"/>
              <a:t>To make it easier for your users, we suggest creating a space for Qlik in your internal administrative tools. Have Okta? Make Qlik an App. Confluence or SharePoint? Have an easy to find page/site with the link that’ll take you right to the tenant. These places can also serve as a great intake tool for questions or feedback internally. </a:t>
            </a:r>
          </a:p>
        </p:txBody>
      </p:sp>
      <p:sp>
        <p:nvSpPr>
          <p:cNvPr id="4" name="Slide Number Placeholder 3"/>
          <p:cNvSpPr>
            <a:spLocks noGrp="1"/>
          </p:cNvSpPr>
          <p:nvPr>
            <p:ph type="sldNum" sz="quarter" idx="5"/>
          </p:nvPr>
        </p:nvSpPr>
        <p:spPr/>
        <p:txBody>
          <a:bodyPr/>
          <a:lstStyle/>
          <a:p>
            <a:pPr>
              <a:defRPr/>
            </a:pPr>
            <a:fld id="{30376BD1-2E4C-7E4B-BB5B-B253D71D6D7F}" type="slidenum">
              <a:rPr lang="en-US" smtClean="0"/>
              <a:pPr>
                <a:defRPr/>
              </a:pPr>
              <a:t>9</a:t>
            </a:fld>
            <a:endParaRPr lang="en-US"/>
          </a:p>
        </p:txBody>
      </p:sp>
    </p:spTree>
    <p:extLst>
      <p:ext uri="{BB962C8B-B14F-4D97-AF65-F5344CB8AC3E}">
        <p14:creationId xmlns:p14="http://schemas.microsoft.com/office/powerpoint/2010/main" val="32587885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400" b="1" dirty="0">
                <a:latin typeface="Arial" panose="020B0604020202020204" pitchFamily="34" charset="0"/>
                <a:cs typeface="Arial" panose="020B0604020202020204" pitchFamily="34" charset="0"/>
              </a:rPr>
              <a:t>Notes for Admin:</a:t>
            </a:r>
          </a:p>
          <a:p>
            <a:pPr algn="l"/>
            <a:r>
              <a:rPr lang="en-US" sz="1200" dirty="0">
                <a:latin typeface="Arial" panose="020B0604020202020204" pitchFamily="34" charset="0"/>
                <a:cs typeface="Arial" panose="020B0604020202020204" pitchFamily="34" charset="0"/>
              </a:rPr>
              <a:t>Professional and Analyzer licenses may have different experiences with viewing available features in their Qlik Cloud Hubs. </a:t>
            </a:r>
          </a:p>
          <a:p>
            <a:pPr algn="l"/>
            <a:endParaRPr lang="en-US" sz="1200" dirty="0">
              <a:latin typeface="Arial" panose="020B0604020202020204" pitchFamily="34" charset="0"/>
              <a:cs typeface="Arial" panose="020B0604020202020204" pitchFamily="34" charset="0"/>
            </a:endParaRPr>
          </a:p>
          <a:p>
            <a:r>
              <a:rPr lang="en-US" dirty="0"/>
              <a:t>This is our standard view of the Qlik Cloud Hub, but every organization has some level of personalization. We recommend you pre-record Demos/Tours of your own tenant to get them most familiar with the interface or use this time in your presentation to jump to it live. </a:t>
            </a:r>
          </a:p>
        </p:txBody>
      </p:sp>
      <p:sp>
        <p:nvSpPr>
          <p:cNvPr id="4" name="Slide Number Placeholder 3"/>
          <p:cNvSpPr>
            <a:spLocks noGrp="1"/>
          </p:cNvSpPr>
          <p:nvPr>
            <p:ph type="sldNum" sz="quarter" idx="5"/>
          </p:nvPr>
        </p:nvSpPr>
        <p:spPr/>
        <p:txBody>
          <a:bodyPr/>
          <a:lstStyle/>
          <a:p>
            <a:pPr>
              <a:defRPr/>
            </a:pPr>
            <a:fld id="{30376BD1-2E4C-7E4B-BB5B-B253D71D6D7F}" type="slidenum">
              <a:rPr lang="en-US" smtClean="0"/>
              <a:pPr>
                <a:defRPr/>
              </a:pPr>
              <a:t>11</a:t>
            </a:fld>
            <a:endParaRPr lang="en-US"/>
          </a:p>
        </p:txBody>
      </p:sp>
    </p:spTree>
    <p:extLst>
      <p:ext uri="{BB962C8B-B14F-4D97-AF65-F5344CB8AC3E}">
        <p14:creationId xmlns:p14="http://schemas.microsoft.com/office/powerpoint/2010/main" val="1001704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30376BD1-2E4C-7E4B-BB5B-B253D71D6D7F}" type="slidenum">
              <a:rPr lang="en-US" smtClean="0"/>
              <a:pPr>
                <a:defRPr/>
              </a:pPr>
              <a:t>13</a:t>
            </a:fld>
            <a:endParaRPr lang="en-US"/>
          </a:p>
        </p:txBody>
      </p:sp>
    </p:spTree>
    <p:extLst>
      <p:ext uri="{BB962C8B-B14F-4D97-AF65-F5344CB8AC3E}">
        <p14:creationId xmlns:p14="http://schemas.microsoft.com/office/powerpoint/2010/main" val="7301445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10.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1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1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tags" Target="../tags/tag13.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xml"/><Relationship Id="rId1" Type="http://schemas.openxmlformats.org/officeDocument/2006/relationships/tags" Target="../tags/tag14.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15.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16.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xml"/><Relationship Id="rId1" Type="http://schemas.openxmlformats.org/officeDocument/2006/relationships/tags" Target="../tags/tag1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xml"/><Relationship Id="rId1" Type="http://schemas.openxmlformats.org/officeDocument/2006/relationships/tags" Target="../tags/tag18.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19.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png"/><Relationship Id="rId7" Type="http://schemas.openxmlformats.org/officeDocument/2006/relationships/image" Target="../media/image3.sv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sv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2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png"/><Relationship Id="rId7" Type="http://schemas.openxmlformats.org/officeDocument/2006/relationships/image" Target="../media/image3.svg"/><Relationship Id="rId2" Type="http://schemas.openxmlformats.org/officeDocument/2006/relationships/slideMaster" Target="../slideMasters/slideMaster1.xml"/><Relationship Id="rId1" Type="http://schemas.openxmlformats.org/officeDocument/2006/relationships/tags" Target="../tags/tag5.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6.bin"/><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6.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oleObject" Target="../embeddings/oleObject7.bin"/><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8.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9.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022_Cover 1 (pie chart)">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4A7A30F9-B6FC-8725-7A62-8DE272F89C0A}"/>
              </a:ext>
            </a:extLst>
          </p:cNvPr>
          <p:cNvSpPr/>
          <p:nvPr userDrawn="1"/>
        </p:nvSpPr>
        <p:spPr>
          <a:xfrm>
            <a:off x="0" y="0"/>
            <a:ext cx="9144000" cy="5143500"/>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32318035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51" imgH="226" progId="TCLayout.ActiveDocument.1">
                  <p:embed/>
                </p:oleObj>
              </mc:Choice>
              <mc:Fallback>
                <p:oleObj name="think-cell Slide" r:id="rId3" imgW="251" imgH="22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Title 1"/>
          <p:cNvSpPr txBox="1">
            <a:spLocks/>
          </p:cNvSpPr>
          <p:nvPr/>
        </p:nvSpPr>
        <p:spPr>
          <a:xfrm>
            <a:off x="628650" y="1776413"/>
            <a:ext cx="7331075" cy="1331912"/>
          </a:xfrm>
          <a:prstGeom prst="rect">
            <a:avLst/>
          </a:prstGeom>
        </p:spPr>
        <p:txBody>
          <a:bodyPr anchor="ctr"/>
          <a:lstStyle>
            <a:lvl1pPr algn="l" defTabSz="685800" rtl="0" eaLnBrk="1" latinLnBrk="0" hangingPunct="1">
              <a:lnSpc>
                <a:spcPct val="90000"/>
              </a:lnSpc>
              <a:spcBef>
                <a:spcPct val="0"/>
              </a:spcBef>
              <a:buNone/>
              <a:defRPr sz="3000" b="1" kern="1200">
                <a:solidFill>
                  <a:schemeClr val="tx1"/>
                </a:solidFill>
                <a:latin typeface="Calibri" charset="0"/>
                <a:ea typeface="Calibri" charset="0"/>
                <a:cs typeface="Calibri" charset="0"/>
              </a:defRPr>
            </a:lvl1pPr>
          </a:lstStyle>
          <a:p>
            <a:pPr rtl="0" fontAlgn="auto">
              <a:spcAft>
                <a:spcPts val="0"/>
              </a:spcAft>
              <a:defRPr/>
            </a:pPr>
            <a:endParaRPr lang="en-US" sz="3600" b="0" i="0">
              <a:solidFill>
                <a:srgbClr val="FFFFFF"/>
              </a:solidFill>
              <a:latin typeface="Arial" panose="020B0604020202020204" pitchFamily="34" charset="0"/>
              <a:ea typeface="Arial" charset="0"/>
              <a:cs typeface="Arial" panose="020B0604020202020204" pitchFamily="34" charset="0"/>
              <a:sym typeface="Arial" panose="020B0604020202020204" pitchFamily="34" charset="0"/>
            </a:endParaRPr>
          </a:p>
        </p:txBody>
      </p:sp>
      <p:sp>
        <p:nvSpPr>
          <p:cNvPr id="22" name="Title 1">
            <a:extLst>
              <a:ext uri="{FF2B5EF4-FFF2-40B4-BE49-F238E27FC236}">
                <a16:creationId xmlns:a16="http://schemas.microsoft.com/office/drawing/2014/main" id="{EB91A13D-1FF3-CAA8-6D60-C2F7C3467D93}"/>
              </a:ext>
            </a:extLst>
          </p:cNvPr>
          <p:cNvSpPr txBox="1">
            <a:spLocks/>
          </p:cNvSpPr>
          <p:nvPr userDrawn="1"/>
        </p:nvSpPr>
        <p:spPr>
          <a:xfrm>
            <a:off x="628650" y="1776413"/>
            <a:ext cx="7331075" cy="1331912"/>
          </a:xfrm>
          <a:prstGeom prst="rect">
            <a:avLst/>
          </a:prstGeom>
        </p:spPr>
        <p:txBody>
          <a:bodyPr anchor="ctr"/>
          <a:lstStyle>
            <a:lvl1pPr algn="l" defTabSz="685800" rtl="0" eaLnBrk="1" latinLnBrk="0" hangingPunct="1">
              <a:lnSpc>
                <a:spcPct val="90000"/>
              </a:lnSpc>
              <a:spcBef>
                <a:spcPct val="0"/>
              </a:spcBef>
              <a:buNone/>
              <a:defRPr sz="3000" b="1" kern="1200">
                <a:solidFill>
                  <a:schemeClr val="tx1"/>
                </a:solidFill>
                <a:latin typeface="Calibri" charset="0"/>
                <a:ea typeface="Calibri" charset="0"/>
                <a:cs typeface="Calibri" charset="0"/>
              </a:defRPr>
            </a:lvl1pPr>
          </a:lstStyle>
          <a:p>
            <a:pPr rtl="0" fontAlgn="auto">
              <a:spcAft>
                <a:spcPts val="0"/>
              </a:spcAft>
              <a:defRPr/>
            </a:pPr>
            <a:endParaRPr lang="en-US" sz="3600" b="0" i="0">
              <a:solidFill>
                <a:srgbClr val="FFFFFF"/>
              </a:solidFill>
              <a:latin typeface="Arial" panose="020B0604020202020204" pitchFamily="34" charset="0"/>
              <a:ea typeface="Arial" charset="0"/>
              <a:cs typeface="Arial" panose="020B0604020202020204" pitchFamily="34" charset="0"/>
              <a:sym typeface="Arial" panose="020B0604020202020204" pitchFamily="34" charset="0"/>
            </a:endParaRPr>
          </a:p>
        </p:txBody>
      </p:sp>
      <p:sp>
        <p:nvSpPr>
          <p:cNvPr id="25" name="Rectangle 24">
            <a:extLst>
              <a:ext uri="{FF2B5EF4-FFF2-40B4-BE49-F238E27FC236}">
                <a16:creationId xmlns:a16="http://schemas.microsoft.com/office/drawing/2014/main" id="{7F3AC078-FC52-C9A7-DD4D-664A1099F0B2}"/>
              </a:ext>
            </a:extLst>
          </p:cNvPr>
          <p:cNvSpPr/>
          <p:nvPr userDrawn="1"/>
        </p:nvSpPr>
        <p:spPr>
          <a:xfrm>
            <a:off x="343760" y="0"/>
            <a:ext cx="1368162" cy="94877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Title 1">
            <a:extLst>
              <a:ext uri="{FF2B5EF4-FFF2-40B4-BE49-F238E27FC236}">
                <a16:creationId xmlns:a16="http://schemas.microsoft.com/office/drawing/2014/main" id="{E7E0B6EF-9FE5-3ABD-D01A-3EA55157571B}"/>
              </a:ext>
            </a:extLst>
          </p:cNvPr>
          <p:cNvSpPr txBox="1">
            <a:spLocks/>
          </p:cNvSpPr>
          <p:nvPr userDrawn="1"/>
        </p:nvSpPr>
        <p:spPr>
          <a:xfrm>
            <a:off x="628650" y="1776413"/>
            <a:ext cx="7331075" cy="1331912"/>
          </a:xfrm>
          <a:prstGeom prst="rect">
            <a:avLst/>
          </a:prstGeom>
        </p:spPr>
        <p:txBody>
          <a:bodyPr anchor="ctr"/>
          <a:lstStyle>
            <a:lvl1pPr algn="l" defTabSz="685800" rtl="0" eaLnBrk="1" latinLnBrk="0" hangingPunct="1">
              <a:lnSpc>
                <a:spcPct val="90000"/>
              </a:lnSpc>
              <a:spcBef>
                <a:spcPct val="0"/>
              </a:spcBef>
              <a:buNone/>
              <a:defRPr sz="3000" b="1" kern="1200">
                <a:solidFill>
                  <a:schemeClr val="tx1"/>
                </a:solidFill>
                <a:latin typeface="Calibri" charset="0"/>
                <a:ea typeface="Calibri" charset="0"/>
                <a:cs typeface="Calibri" charset="0"/>
              </a:defRPr>
            </a:lvl1pPr>
          </a:lstStyle>
          <a:p>
            <a:pPr rtl="0" fontAlgn="auto">
              <a:spcAft>
                <a:spcPts val="0"/>
              </a:spcAft>
              <a:defRPr/>
            </a:pPr>
            <a:endParaRPr lang="en-US" sz="3600" b="0" i="0">
              <a:solidFill>
                <a:srgbClr val="FFFFFF"/>
              </a:solidFill>
              <a:latin typeface="Arial" panose="020B0604020202020204" pitchFamily="34" charset="0"/>
              <a:ea typeface="Arial" charset="0"/>
              <a:cs typeface="Arial" panose="020B0604020202020204" pitchFamily="34" charset="0"/>
              <a:sym typeface="Arial" panose="020B0604020202020204" pitchFamily="34" charset="0"/>
            </a:endParaRPr>
          </a:p>
        </p:txBody>
      </p:sp>
      <p:sp>
        <p:nvSpPr>
          <p:cNvPr id="27" name="Text Placeholder 10">
            <a:extLst>
              <a:ext uri="{FF2B5EF4-FFF2-40B4-BE49-F238E27FC236}">
                <a16:creationId xmlns:a16="http://schemas.microsoft.com/office/drawing/2014/main" id="{9C33C8E9-ECA9-9B9D-4EB8-147683811631}"/>
              </a:ext>
            </a:extLst>
          </p:cNvPr>
          <p:cNvSpPr>
            <a:spLocks noGrp="1"/>
          </p:cNvSpPr>
          <p:nvPr>
            <p:ph type="body" sz="quarter" idx="13" hasCustomPrompt="1"/>
          </p:nvPr>
        </p:nvSpPr>
        <p:spPr>
          <a:xfrm>
            <a:off x="495300" y="3998134"/>
            <a:ext cx="1847306" cy="201705"/>
          </a:xfrm>
        </p:spPr>
        <p:txBody>
          <a:bodyPr tIns="0" bIns="0">
            <a:noAutofit/>
          </a:bodyPr>
          <a:lstStyle>
            <a:lvl1pPr marL="0" indent="0" rtl="0">
              <a:spcBef>
                <a:spcPts val="0"/>
              </a:spcBef>
              <a:buFontTx/>
              <a:buNone/>
              <a:defRPr sz="1400" b="1" baseline="0">
                <a:solidFill>
                  <a:schemeClr val="bg1"/>
                </a:solidFill>
                <a:latin typeface="Arial" panose="020B0604020202020204" pitchFamily="34" charset="0"/>
                <a:cs typeface="Arial" panose="020B0604020202020204" pitchFamily="34" charset="0"/>
                <a:sym typeface="Arial" panose="020B0604020202020204" pitchFamily="34" charset="0"/>
              </a:defRPr>
            </a:lvl1pPr>
            <a:lvl2pPr marL="342900" indent="0">
              <a:buFontTx/>
              <a:buNone/>
              <a:defRPr sz="1600">
                <a:solidFill>
                  <a:schemeClr val="tx1">
                    <a:lumMod val="60000"/>
                    <a:lumOff val="40000"/>
                  </a:schemeClr>
                </a:solidFill>
              </a:defRPr>
            </a:lvl2pPr>
            <a:lvl3pPr marL="685800" indent="0">
              <a:buFontTx/>
              <a:buNone/>
              <a:defRPr sz="1600">
                <a:solidFill>
                  <a:schemeClr val="tx1">
                    <a:lumMod val="60000"/>
                    <a:lumOff val="40000"/>
                  </a:schemeClr>
                </a:solidFill>
              </a:defRPr>
            </a:lvl3pPr>
            <a:lvl4pPr marL="1028700" indent="0">
              <a:buFontTx/>
              <a:buNone/>
              <a:defRPr sz="1600">
                <a:solidFill>
                  <a:schemeClr val="tx1">
                    <a:lumMod val="60000"/>
                    <a:lumOff val="40000"/>
                  </a:schemeClr>
                </a:solidFill>
              </a:defRPr>
            </a:lvl4pPr>
            <a:lvl5pPr marL="1371600" indent="0">
              <a:buFontTx/>
              <a:buNone/>
              <a:defRPr sz="1600">
                <a:solidFill>
                  <a:schemeClr val="tx1">
                    <a:lumMod val="60000"/>
                    <a:lumOff val="40000"/>
                  </a:schemeClr>
                </a:solidFill>
              </a:defRPr>
            </a:lvl5pPr>
          </a:lstStyle>
          <a:p>
            <a:pPr lvl="0"/>
            <a:r>
              <a:rPr lang="en-US"/>
              <a:t>Name</a:t>
            </a:r>
          </a:p>
        </p:txBody>
      </p:sp>
      <p:sp>
        <p:nvSpPr>
          <p:cNvPr id="28" name="Text Placeholder 10">
            <a:extLst>
              <a:ext uri="{FF2B5EF4-FFF2-40B4-BE49-F238E27FC236}">
                <a16:creationId xmlns:a16="http://schemas.microsoft.com/office/drawing/2014/main" id="{BAA6E68C-A2CB-1C62-7EDC-C762E7C1BA9A}"/>
              </a:ext>
            </a:extLst>
          </p:cNvPr>
          <p:cNvSpPr>
            <a:spLocks noGrp="1"/>
          </p:cNvSpPr>
          <p:nvPr>
            <p:ph type="body" sz="quarter" idx="14" hasCustomPrompt="1"/>
          </p:nvPr>
        </p:nvSpPr>
        <p:spPr>
          <a:xfrm>
            <a:off x="495300" y="4225923"/>
            <a:ext cx="1847306" cy="201705"/>
          </a:xfrm>
        </p:spPr>
        <p:txBody>
          <a:bodyPr tIns="0" bIns="0">
            <a:noAutofit/>
          </a:bodyPr>
          <a:lstStyle>
            <a:lvl1pPr marL="0" indent="0" rtl="0">
              <a:spcBef>
                <a:spcPts val="0"/>
              </a:spcBef>
              <a:buFontTx/>
              <a:buNone/>
              <a:defRPr sz="1400" b="0" baseline="0">
                <a:solidFill>
                  <a:schemeClr val="bg1"/>
                </a:solidFill>
                <a:latin typeface="Arial" panose="020B0604020202020204" pitchFamily="34" charset="0"/>
                <a:cs typeface="Arial" panose="020B0604020202020204" pitchFamily="34" charset="0"/>
                <a:sym typeface="Arial" panose="020B0604020202020204" pitchFamily="34" charset="0"/>
              </a:defRPr>
            </a:lvl1pPr>
            <a:lvl2pPr marL="342900" indent="0">
              <a:buFontTx/>
              <a:buNone/>
              <a:defRPr sz="1600">
                <a:solidFill>
                  <a:schemeClr val="tx1">
                    <a:lumMod val="60000"/>
                    <a:lumOff val="40000"/>
                  </a:schemeClr>
                </a:solidFill>
              </a:defRPr>
            </a:lvl2pPr>
            <a:lvl3pPr marL="685800" indent="0">
              <a:buFontTx/>
              <a:buNone/>
              <a:defRPr sz="1600">
                <a:solidFill>
                  <a:schemeClr val="tx1">
                    <a:lumMod val="60000"/>
                    <a:lumOff val="40000"/>
                  </a:schemeClr>
                </a:solidFill>
              </a:defRPr>
            </a:lvl3pPr>
            <a:lvl4pPr marL="1028700" indent="0">
              <a:buFontTx/>
              <a:buNone/>
              <a:defRPr sz="1600">
                <a:solidFill>
                  <a:schemeClr val="tx1">
                    <a:lumMod val="60000"/>
                    <a:lumOff val="40000"/>
                  </a:schemeClr>
                </a:solidFill>
              </a:defRPr>
            </a:lvl4pPr>
            <a:lvl5pPr marL="1371600" indent="0">
              <a:buFontTx/>
              <a:buNone/>
              <a:defRPr sz="1600">
                <a:solidFill>
                  <a:schemeClr val="tx1">
                    <a:lumMod val="60000"/>
                    <a:lumOff val="40000"/>
                  </a:schemeClr>
                </a:solidFill>
              </a:defRPr>
            </a:lvl5pPr>
          </a:lstStyle>
          <a:p>
            <a:pPr lvl="0"/>
            <a:r>
              <a:rPr lang="en-US"/>
              <a:t>Job Title</a:t>
            </a:r>
          </a:p>
        </p:txBody>
      </p:sp>
      <p:sp>
        <p:nvSpPr>
          <p:cNvPr id="29" name="Text Placeholder 10">
            <a:extLst>
              <a:ext uri="{FF2B5EF4-FFF2-40B4-BE49-F238E27FC236}">
                <a16:creationId xmlns:a16="http://schemas.microsoft.com/office/drawing/2014/main" id="{71884577-5178-B66C-7379-E082BEDB12F2}"/>
              </a:ext>
            </a:extLst>
          </p:cNvPr>
          <p:cNvSpPr>
            <a:spLocks noGrp="1"/>
          </p:cNvSpPr>
          <p:nvPr>
            <p:ph type="body" sz="quarter" idx="15" hasCustomPrompt="1"/>
          </p:nvPr>
        </p:nvSpPr>
        <p:spPr>
          <a:xfrm>
            <a:off x="2881448" y="3998134"/>
            <a:ext cx="1847306" cy="201705"/>
          </a:xfrm>
        </p:spPr>
        <p:txBody>
          <a:bodyPr tIns="0" bIns="0">
            <a:noAutofit/>
          </a:bodyPr>
          <a:lstStyle>
            <a:lvl1pPr marL="0" indent="0" rtl="0">
              <a:spcBef>
                <a:spcPts val="0"/>
              </a:spcBef>
              <a:buFontTx/>
              <a:buNone/>
              <a:defRPr sz="1400" b="1" baseline="0">
                <a:solidFill>
                  <a:schemeClr val="bg1"/>
                </a:solidFill>
                <a:latin typeface="Arial" panose="020B0604020202020204" pitchFamily="34" charset="0"/>
                <a:cs typeface="Arial" panose="020B0604020202020204" pitchFamily="34" charset="0"/>
                <a:sym typeface="Arial" panose="020B0604020202020204" pitchFamily="34" charset="0"/>
              </a:defRPr>
            </a:lvl1pPr>
            <a:lvl2pPr marL="342900" indent="0">
              <a:buFontTx/>
              <a:buNone/>
              <a:defRPr sz="1600">
                <a:solidFill>
                  <a:schemeClr val="tx1">
                    <a:lumMod val="60000"/>
                    <a:lumOff val="40000"/>
                  </a:schemeClr>
                </a:solidFill>
              </a:defRPr>
            </a:lvl2pPr>
            <a:lvl3pPr marL="685800" indent="0">
              <a:buFontTx/>
              <a:buNone/>
              <a:defRPr sz="1600">
                <a:solidFill>
                  <a:schemeClr val="tx1">
                    <a:lumMod val="60000"/>
                    <a:lumOff val="40000"/>
                  </a:schemeClr>
                </a:solidFill>
              </a:defRPr>
            </a:lvl3pPr>
            <a:lvl4pPr marL="1028700" indent="0">
              <a:buFontTx/>
              <a:buNone/>
              <a:defRPr sz="1600">
                <a:solidFill>
                  <a:schemeClr val="tx1">
                    <a:lumMod val="60000"/>
                    <a:lumOff val="40000"/>
                  </a:schemeClr>
                </a:solidFill>
              </a:defRPr>
            </a:lvl4pPr>
            <a:lvl5pPr marL="1371600" indent="0">
              <a:buFontTx/>
              <a:buNone/>
              <a:defRPr sz="1600">
                <a:solidFill>
                  <a:schemeClr val="tx1">
                    <a:lumMod val="60000"/>
                    <a:lumOff val="40000"/>
                  </a:schemeClr>
                </a:solidFill>
              </a:defRPr>
            </a:lvl5pPr>
          </a:lstStyle>
          <a:p>
            <a:pPr lvl="0"/>
            <a:r>
              <a:rPr lang="en-US"/>
              <a:t>Name</a:t>
            </a:r>
          </a:p>
        </p:txBody>
      </p:sp>
      <p:sp>
        <p:nvSpPr>
          <p:cNvPr id="30" name="Text Placeholder 10">
            <a:extLst>
              <a:ext uri="{FF2B5EF4-FFF2-40B4-BE49-F238E27FC236}">
                <a16:creationId xmlns:a16="http://schemas.microsoft.com/office/drawing/2014/main" id="{C7C9152D-E530-5E14-9F3A-EE681761CE0B}"/>
              </a:ext>
            </a:extLst>
          </p:cNvPr>
          <p:cNvSpPr>
            <a:spLocks noGrp="1"/>
          </p:cNvSpPr>
          <p:nvPr>
            <p:ph type="body" sz="quarter" idx="16" hasCustomPrompt="1"/>
          </p:nvPr>
        </p:nvSpPr>
        <p:spPr>
          <a:xfrm>
            <a:off x="2881448" y="4225923"/>
            <a:ext cx="1847306" cy="201705"/>
          </a:xfrm>
        </p:spPr>
        <p:txBody>
          <a:bodyPr tIns="0" bIns="0">
            <a:noAutofit/>
          </a:bodyPr>
          <a:lstStyle>
            <a:lvl1pPr marL="0" indent="0" rtl="0">
              <a:spcBef>
                <a:spcPts val="0"/>
              </a:spcBef>
              <a:buFontTx/>
              <a:buNone/>
              <a:defRPr sz="1400" b="0" baseline="0">
                <a:solidFill>
                  <a:schemeClr val="bg1"/>
                </a:solidFill>
                <a:latin typeface="Arial" panose="020B0604020202020204" pitchFamily="34" charset="0"/>
                <a:cs typeface="Arial" panose="020B0604020202020204" pitchFamily="34" charset="0"/>
                <a:sym typeface="Arial" panose="020B0604020202020204" pitchFamily="34" charset="0"/>
              </a:defRPr>
            </a:lvl1pPr>
            <a:lvl2pPr marL="342900" indent="0">
              <a:buFontTx/>
              <a:buNone/>
              <a:defRPr sz="1600">
                <a:solidFill>
                  <a:schemeClr val="tx1">
                    <a:lumMod val="60000"/>
                    <a:lumOff val="40000"/>
                  </a:schemeClr>
                </a:solidFill>
              </a:defRPr>
            </a:lvl2pPr>
            <a:lvl3pPr marL="685800" indent="0">
              <a:buFontTx/>
              <a:buNone/>
              <a:defRPr sz="1600">
                <a:solidFill>
                  <a:schemeClr val="tx1">
                    <a:lumMod val="60000"/>
                    <a:lumOff val="40000"/>
                  </a:schemeClr>
                </a:solidFill>
              </a:defRPr>
            </a:lvl3pPr>
            <a:lvl4pPr marL="1028700" indent="0">
              <a:buFontTx/>
              <a:buNone/>
              <a:defRPr sz="1600">
                <a:solidFill>
                  <a:schemeClr val="tx1">
                    <a:lumMod val="60000"/>
                    <a:lumOff val="40000"/>
                  </a:schemeClr>
                </a:solidFill>
              </a:defRPr>
            </a:lvl4pPr>
            <a:lvl5pPr marL="1371600" indent="0">
              <a:buFontTx/>
              <a:buNone/>
              <a:defRPr sz="1600">
                <a:solidFill>
                  <a:schemeClr val="tx1">
                    <a:lumMod val="60000"/>
                    <a:lumOff val="40000"/>
                  </a:schemeClr>
                </a:solidFill>
              </a:defRPr>
            </a:lvl5pPr>
          </a:lstStyle>
          <a:p>
            <a:pPr lvl="0"/>
            <a:r>
              <a:rPr lang="en-US"/>
              <a:t>Job Title</a:t>
            </a:r>
          </a:p>
        </p:txBody>
      </p:sp>
      <p:sp>
        <p:nvSpPr>
          <p:cNvPr id="32" name="Text Placeholder 10">
            <a:extLst>
              <a:ext uri="{FF2B5EF4-FFF2-40B4-BE49-F238E27FC236}">
                <a16:creationId xmlns:a16="http://schemas.microsoft.com/office/drawing/2014/main" id="{B4382241-E7AB-CB61-77D6-D3D937EF5CFE}"/>
              </a:ext>
            </a:extLst>
          </p:cNvPr>
          <p:cNvSpPr>
            <a:spLocks noGrp="1"/>
          </p:cNvSpPr>
          <p:nvPr>
            <p:ph type="body" sz="quarter" idx="11" hasCustomPrompt="1"/>
          </p:nvPr>
        </p:nvSpPr>
        <p:spPr>
          <a:xfrm>
            <a:off x="504294" y="2918099"/>
            <a:ext cx="4601107" cy="268469"/>
          </a:xfrm>
        </p:spPr>
        <p:txBody>
          <a:bodyPr tIns="0" bIns="0">
            <a:noAutofit/>
          </a:bodyPr>
          <a:lstStyle>
            <a:lvl1pPr marL="0" indent="0" rtl="0">
              <a:spcBef>
                <a:spcPts val="0"/>
              </a:spcBef>
              <a:buFontTx/>
              <a:buNone/>
              <a:defRPr sz="2000" baseline="0">
                <a:solidFill>
                  <a:srgbClr val="FFFFFF"/>
                </a:solidFill>
                <a:latin typeface="Arial" panose="020B0604020202020204" pitchFamily="34" charset="0"/>
                <a:cs typeface="Arial" panose="020B0604020202020204" pitchFamily="34" charset="0"/>
                <a:sym typeface="Arial" panose="020B0604020202020204" pitchFamily="34" charset="0"/>
              </a:defRPr>
            </a:lvl1pPr>
            <a:lvl2pPr marL="342900" indent="0">
              <a:buFontTx/>
              <a:buNone/>
              <a:defRPr sz="1600">
                <a:solidFill>
                  <a:schemeClr val="tx1">
                    <a:lumMod val="60000"/>
                    <a:lumOff val="40000"/>
                  </a:schemeClr>
                </a:solidFill>
              </a:defRPr>
            </a:lvl2pPr>
            <a:lvl3pPr marL="685800" indent="0">
              <a:buFontTx/>
              <a:buNone/>
              <a:defRPr sz="1600">
                <a:solidFill>
                  <a:schemeClr val="tx1">
                    <a:lumMod val="60000"/>
                    <a:lumOff val="40000"/>
                  </a:schemeClr>
                </a:solidFill>
              </a:defRPr>
            </a:lvl3pPr>
            <a:lvl4pPr marL="1028700" indent="0">
              <a:buFontTx/>
              <a:buNone/>
              <a:defRPr sz="1600">
                <a:solidFill>
                  <a:schemeClr val="tx1">
                    <a:lumMod val="60000"/>
                    <a:lumOff val="40000"/>
                  </a:schemeClr>
                </a:solidFill>
              </a:defRPr>
            </a:lvl4pPr>
            <a:lvl5pPr marL="1371600" indent="0">
              <a:buFontTx/>
              <a:buNone/>
              <a:defRPr sz="1600">
                <a:solidFill>
                  <a:schemeClr val="tx1">
                    <a:lumMod val="60000"/>
                    <a:lumOff val="40000"/>
                  </a:schemeClr>
                </a:solidFill>
              </a:defRPr>
            </a:lvl5pPr>
          </a:lstStyle>
          <a:p>
            <a:pPr lvl="0"/>
            <a:r>
              <a:rPr lang="en-US"/>
              <a:t>This is for a subtitle optional</a:t>
            </a:r>
          </a:p>
        </p:txBody>
      </p:sp>
      <p:sp>
        <p:nvSpPr>
          <p:cNvPr id="33" name="Text Placeholder 10">
            <a:extLst>
              <a:ext uri="{FF2B5EF4-FFF2-40B4-BE49-F238E27FC236}">
                <a16:creationId xmlns:a16="http://schemas.microsoft.com/office/drawing/2014/main" id="{7A0CF601-A234-F58C-A19B-D80BD7ABEAD1}"/>
              </a:ext>
            </a:extLst>
          </p:cNvPr>
          <p:cNvSpPr>
            <a:spLocks noGrp="1"/>
          </p:cNvSpPr>
          <p:nvPr>
            <p:ph type="body" sz="quarter" idx="12" hasCustomPrompt="1"/>
          </p:nvPr>
        </p:nvSpPr>
        <p:spPr>
          <a:xfrm>
            <a:off x="504294" y="4724444"/>
            <a:ext cx="3697432" cy="201705"/>
          </a:xfrm>
        </p:spPr>
        <p:txBody>
          <a:bodyPr tIns="0" bIns="0">
            <a:noAutofit/>
          </a:bodyPr>
          <a:lstStyle>
            <a:lvl1pPr marL="0" indent="0" rtl="0">
              <a:spcBef>
                <a:spcPts val="0"/>
              </a:spcBef>
              <a:buFontTx/>
              <a:buNone/>
              <a:defRPr sz="1000" b="0" baseline="0">
                <a:solidFill>
                  <a:schemeClr val="bg1"/>
                </a:solidFill>
                <a:latin typeface="Arial" panose="020B0604020202020204" pitchFamily="34" charset="0"/>
                <a:cs typeface="Arial" panose="020B0604020202020204" pitchFamily="34" charset="0"/>
                <a:sym typeface="Arial" panose="020B0604020202020204" pitchFamily="34" charset="0"/>
              </a:defRPr>
            </a:lvl1pPr>
            <a:lvl2pPr marL="342900" indent="0">
              <a:buFontTx/>
              <a:buNone/>
              <a:defRPr sz="1600">
                <a:solidFill>
                  <a:schemeClr val="tx1">
                    <a:lumMod val="60000"/>
                    <a:lumOff val="40000"/>
                  </a:schemeClr>
                </a:solidFill>
              </a:defRPr>
            </a:lvl2pPr>
            <a:lvl3pPr marL="685800" indent="0">
              <a:buFontTx/>
              <a:buNone/>
              <a:defRPr sz="1600">
                <a:solidFill>
                  <a:schemeClr val="tx1">
                    <a:lumMod val="60000"/>
                    <a:lumOff val="40000"/>
                  </a:schemeClr>
                </a:solidFill>
              </a:defRPr>
            </a:lvl3pPr>
            <a:lvl4pPr marL="1028700" indent="0">
              <a:buFontTx/>
              <a:buNone/>
              <a:defRPr sz="1600">
                <a:solidFill>
                  <a:schemeClr val="tx1">
                    <a:lumMod val="60000"/>
                    <a:lumOff val="40000"/>
                  </a:schemeClr>
                </a:solidFill>
              </a:defRPr>
            </a:lvl4pPr>
            <a:lvl5pPr marL="1371600" indent="0">
              <a:buFontTx/>
              <a:buNone/>
              <a:defRPr sz="1600">
                <a:solidFill>
                  <a:schemeClr val="tx1">
                    <a:lumMod val="60000"/>
                    <a:lumOff val="40000"/>
                  </a:schemeClr>
                </a:solidFill>
              </a:defRPr>
            </a:lvl5pPr>
          </a:lstStyle>
          <a:p>
            <a:pPr lvl="0"/>
            <a:r>
              <a:rPr lang="en-US"/>
              <a:t>Date optional</a:t>
            </a:r>
          </a:p>
        </p:txBody>
      </p:sp>
      <p:pic>
        <p:nvPicPr>
          <p:cNvPr id="34" name="Graphic 33">
            <a:extLst>
              <a:ext uri="{FF2B5EF4-FFF2-40B4-BE49-F238E27FC236}">
                <a16:creationId xmlns:a16="http://schemas.microsoft.com/office/drawing/2014/main" id="{D1D181C7-3648-FC85-3C34-D7E98541BACC}"/>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76075" y="479791"/>
            <a:ext cx="1103531" cy="384102"/>
          </a:xfrm>
          <a:prstGeom prst="rect">
            <a:avLst/>
          </a:prstGeom>
        </p:spPr>
      </p:pic>
      <p:sp>
        <p:nvSpPr>
          <p:cNvPr id="31" name="Title 1">
            <a:extLst>
              <a:ext uri="{FF2B5EF4-FFF2-40B4-BE49-F238E27FC236}">
                <a16:creationId xmlns:a16="http://schemas.microsoft.com/office/drawing/2014/main" id="{51BA8004-4AB3-AE2A-C388-40151D40D525}"/>
              </a:ext>
            </a:extLst>
          </p:cNvPr>
          <p:cNvSpPr>
            <a:spLocks noGrp="1"/>
          </p:cNvSpPr>
          <p:nvPr>
            <p:ph type="title" hasCustomPrompt="1"/>
          </p:nvPr>
        </p:nvSpPr>
        <p:spPr>
          <a:xfrm>
            <a:off x="504295" y="1357934"/>
            <a:ext cx="4486806" cy="1483971"/>
          </a:xfrm>
        </p:spPr>
        <p:txBody>
          <a:bodyPr vert="horz" anchor="b"/>
          <a:lstStyle>
            <a:lvl1pPr rtl="0">
              <a:lnSpc>
                <a:spcPct val="90000"/>
              </a:lnSpc>
              <a:defRPr sz="3000" b="1" cap="none" baseline="0">
                <a:solidFill>
                  <a:srgbClr val="FFFFFF"/>
                </a:solidFill>
                <a:latin typeface="Arial" panose="020B0604020202020204" pitchFamily="34" charset="0"/>
                <a:cs typeface="Arial" panose="020B0604020202020204" pitchFamily="34" charset="0"/>
                <a:sym typeface="Arial" panose="020B0604020202020204" pitchFamily="34" charset="0"/>
              </a:defRPr>
            </a:lvl1pPr>
          </a:lstStyle>
          <a:p>
            <a:r>
              <a:rPr lang="en-US"/>
              <a:t>This is a cover slide option with three lines for a long title</a:t>
            </a:r>
          </a:p>
        </p:txBody>
      </p:sp>
      <p:pic>
        <p:nvPicPr>
          <p:cNvPr id="37" name="Picture 36" descr="A picture containing icon&#10;&#10;Description automatically generated">
            <a:extLst>
              <a:ext uri="{FF2B5EF4-FFF2-40B4-BE49-F238E27FC236}">
                <a16:creationId xmlns:a16="http://schemas.microsoft.com/office/drawing/2014/main" id="{BA7AAF22-E9FF-BDC6-BE85-9726969A124A}"/>
              </a:ext>
            </a:extLst>
          </p:cNvPr>
          <p:cNvPicPr>
            <a:picLocks noChangeAspect="1"/>
          </p:cNvPicPr>
          <p:nvPr userDrawn="1"/>
        </p:nvPicPr>
        <p:blipFill rotWithShape="1">
          <a:blip r:embed="rId7">
            <a:alphaModFix amt="46000"/>
          </a:blip>
          <a:srcRect l="-10848" t="18486" r="8846" b="-7229"/>
          <a:stretch/>
        </p:blipFill>
        <p:spPr>
          <a:xfrm>
            <a:off x="1711921" y="-1"/>
            <a:ext cx="7432079" cy="5143501"/>
          </a:xfrm>
          <a:prstGeom prst="rect">
            <a:avLst/>
          </a:prstGeom>
        </p:spPr>
      </p:pic>
    </p:spTree>
    <p:extLst>
      <p:ext uri="{BB962C8B-B14F-4D97-AF65-F5344CB8AC3E}">
        <p14:creationId xmlns:p14="http://schemas.microsoft.com/office/powerpoint/2010/main" val="1048625243"/>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itle + Conten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extLst>
              <p:ext uri="{D42A27DB-BD31-4B8C-83A1-F6EECF244321}">
                <p14:modId xmlns:p14="http://schemas.microsoft.com/office/powerpoint/2010/main" val="25492887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51" imgH="226" progId="TCLayout.ActiveDocument.1">
                  <p:embed/>
                </p:oleObj>
              </mc:Choice>
              <mc:Fallback>
                <p:oleObj name="think-cell Slide" r:id="rId3" imgW="251" imgH="226" progId="TCLayout.ActiveDocument.1">
                  <p:embed/>
                  <p:pic>
                    <p:nvPicPr>
                      <p:cNvPr id="4" name="Objec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a:xfrm>
            <a:off x="504294" y="274639"/>
            <a:ext cx="8106305" cy="391380"/>
          </a:xfrm>
        </p:spPr>
        <p:txBody>
          <a:bodyPr vert="horz"/>
          <a:lstStyle>
            <a:lvl1pPr rtl="0">
              <a:lnSpc>
                <a:spcPct val="90000"/>
              </a:lnSpc>
              <a:defRPr sz="2800" b="1" cap="none" baseline="0">
                <a:solidFill>
                  <a:schemeClr val="tx1"/>
                </a:solidFill>
                <a:latin typeface="Arial" panose="020B0604020202020204" pitchFamily="34" charset="0"/>
                <a:cs typeface="Arial" panose="020B0604020202020204" pitchFamily="34" charset="0"/>
                <a:sym typeface="Arial" panose="020B0604020202020204" pitchFamily="34" charset="0"/>
              </a:defRPr>
            </a:lvl1pPr>
          </a:lstStyle>
          <a:p>
            <a:r>
              <a:rPr lang="en-US"/>
              <a:t>Click to edit master title style</a:t>
            </a:r>
          </a:p>
        </p:txBody>
      </p:sp>
      <p:sp>
        <p:nvSpPr>
          <p:cNvPr id="6" name="Text Placeholder 5"/>
          <p:cNvSpPr>
            <a:spLocks noGrp="1"/>
          </p:cNvSpPr>
          <p:nvPr>
            <p:ph type="body" sz="quarter" idx="10" hasCustomPrompt="1"/>
          </p:nvPr>
        </p:nvSpPr>
        <p:spPr>
          <a:xfrm>
            <a:off x="495300" y="1195252"/>
            <a:ext cx="8117072" cy="3355632"/>
          </a:xfrm>
        </p:spPr>
        <p:txBody>
          <a:bodyPr tIns="0" bIns="0">
            <a:noAutofit/>
          </a:bodyPr>
          <a:lstStyle>
            <a:lvl1pPr marL="171450" indent="-171450" rtl="0">
              <a:buClr>
                <a:schemeClr val="accent5"/>
              </a:buClr>
              <a:buFont typeface="Arial" charset="0"/>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1pPr>
            <a:lvl2pPr marL="514350" indent="-171450" rtl="0">
              <a:buClr>
                <a:schemeClr val="tx1">
                  <a:lumMod val="60000"/>
                  <a:lumOff val="40000"/>
                </a:schemeClr>
              </a:buClr>
              <a:buFont typeface="Helvetica" charset="0"/>
              <a:buChar char="-"/>
              <a:defRPr sz="1800">
                <a:solidFill>
                  <a:schemeClr val="tx1"/>
                </a:solidFill>
                <a:latin typeface="Arial" panose="020B0604020202020204" pitchFamily="34" charset="0"/>
                <a:cs typeface="Arial" panose="020B0604020202020204" pitchFamily="34" charset="0"/>
                <a:sym typeface="Arial" panose="020B0604020202020204" pitchFamily="34" charset="0"/>
              </a:defRPr>
            </a:lvl2pPr>
            <a:lvl3pPr marL="688975" indent="-114300" rtl="0">
              <a:buClr>
                <a:schemeClr val="tx1">
                  <a:lumMod val="60000"/>
                  <a:lumOff val="40000"/>
                </a:schemeClr>
              </a:buClr>
              <a:buSzPct val="70000"/>
              <a:buFont typeface="Arial" charset="0"/>
              <a:buChar char="•"/>
              <a:tabLst/>
              <a:defRPr sz="1600" baseline="0">
                <a:solidFill>
                  <a:schemeClr val="tx1"/>
                </a:solidFill>
                <a:latin typeface="Arial" panose="020B0604020202020204" pitchFamily="34" charset="0"/>
                <a:cs typeface="Arial" panose="020B0604020202020204" pitchFamily="34" charset="0"/>
                <a:sym typeface="Arial" panose="020B0604020202020204" pitchFamily="34" charset="0"/>
              </a:defRPr>
            </a:lvl3pPr>
            <a:lvl4pPr marL="915988" indent="-112713" rtl="0">
              <a:buClr>
                <a:schemeClr val="tx1">
                  <a:lumMod val="60000"/>
                  <a:lumOff val="40000"/>
                </a:schemeClr>
              </a:buClr>
              <a:buSzPct val="70000"/>
              <a:buFont typeface="Arial" charset="0"/>
              <a:buChar char="•"/>
              <a:tabLst/>
              <a:defRPr sz="1600">
                <a:solidFill>
                  <a:schemeClr val="tx1"/>
                </a:solidFill>
                <a:latin typeface="Arial" panose="020B0604020202020204" pitchFamily="34" charset="0"/>
                <a:cs typeface="Arial" panose="020B0604020202020204" pitchFamily="34" charset="0"/>
                <a:sym typeface="Arial" panose="020B0604020202020204" pitchFamily="34" charset="0"/>
              </a:defRPr>
            </a:lvl4pPr>
            <a:lvl5pPr marL="1144588" indent="-115888" rtl="0">
              <a:buClr>
                <a:schemeClr val="tx1">
                  <a:lumMod val="60000"/>
                  <a:lumOff val="40000"/>
                </a:schemeClr>
              </a:buClr>
              <a:buSzPct val="70000"/>
              <a:buFont typeface="Arial" charset="0"/>
              <a:buChar char="•"/>
              <a:tabLst/>
              <a:defRPr sz="1600">
                <a:solidFill>
                  <a:schemeClr val="tx1"/>
                </a:solidFill>
                <a:latin typeface="Arial" panose="020B0604020202020204" pitchFamily="34" charset="0"/>
                <a:cs typeface="Arial" panose="020B0604020202020204" pitchFamily="34" charset="0"/>
                <a:sym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p:cNvSpPr txBox="1">
            <a:spLocks/>
          </p:cNvSpPr>
          <p:nvPr/>
        </p:nvSpPr>
        <p:spPr>
          <a:xfrm>
            <a:off x="8581835" y="4754563"/>
            <a:ext cx="177990" cy="233362"/>
          </a:xfrm>
          <a:prstGeom prst="rect">
            <a:avLst/>
          </a:prstGeom>
        </p:spPr>
        <p:txBody>
          <a:bodyPr lIns="0" rIns="0"/>
          <a:lstStyle>
            <a:defPPr>
              <a:defRPr lang="en-US"/>
            </a:defPPr>
            <a:lvl1pPr marL="0" algn="r" defTabSz="457200" rtl="0" eaLnBrk="1" latinLnBrk="0" hangingPunct="1">
              <a:defRPr sz="1600" b="0" i="0" kern="1200">
                <a:solidFill>
                  <a:schemeClr val="bg1">
                    <a:lumMod val="50000"/>
                  </a:schemeClr>
                </a:solidFill>
                <a:latin typeface="Open Sans Light"/>
                <a:ea typeface="+mn-ea"/>
                <a:cs typeface="Open Sans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rtl="0" fontAlgn="auto">
              <a:spcBef>
                <a:spcPts val="0"/>
              </a:spcBef>
              <a:spcAft>
                <a:spcPts val="0"/>
              </a:spcAft>
              <a:defRPr/>
            </a:pPr>
            <a:fld id="{32477B88-DACD-ED46-BA46-8E3D3F0E8FE7}" type="slidenum">
              <a:rPr lang="en-US" sz="800" b="0" i="0" smtClean="0">
                <a:solidFill>
                  <a:schemeClr val="tx1">
                    <a:lumMod val="60000"/>
                    <a:lumOff val="40000"/>
                  </a:schemeClr>
                </a:solidFill>
                <a:latin typeface="Arial" panose="020B0604020202020204" pitchFamily="34" charset="0"/>
                <a:cs typeface="Arial" panose="020B0604020202020204" pitchFamily="34" charset="0"/>
                <a:sym typeface="Arial" panose="020B0604020202020204" pitchFamily="34" charset="0"/>
              </a:rPr>
              <a:pPr rtl="0" fontAlgn="auto">
                <a:spcBef>
                  <a:spcPts val="0"/>
                </a:spcBef>
                <a:spcAft>
                  <a:spcPts val="0"/>
                </a:spcAft>
                <a:defRPr/>
              </a:pPr>
              <a:t>‹#›</a:t>
            </a:fld>
            <a:endParaRPr lang="en-US" sz="800" b="0" i="0">
              <a:solidFill>
                <a:schemeClr val="tx1">
                  <a:lumMod val="60000"/>
                  <a:lumOff val="40000"/>
                </a:schemeClr>
              </a:solidFill>
              <a:latin typeface="Arial" panose="020B0604020202020204" pitchFamily="34" charset="0"/>
              <a:cs typeface="Arial" panose="020B0604020202020204" pitchFamily="34" charset="0"/>
              <a:sym typeface="Arial" panose="020B0604020202020204" pitchFamily="34" charset="0"/>
            </a:endParaRPr>
          </a:p>
        </p:txBody>
      </p:sp>
      <p:sp>
        <p:nvSpPr>
          <p:cNvPr id="11" name="Text Placeholder 10"/>
          <p:cNvSpPr>
            <a:spLocks noGrp="1"/>
          </p:cNvSpPr>
          <p:nvPr>
            <p:ph type="body" sz="quarter" idx="11" hasCustomPrompt="1"/>
          </p:nvPr>
        </p:nvSpPr>
        <p:spPr>
          <a:xfrm>
            <a:off x="504294" y="730406"/>
            <a:ext cx="8106305" cy="243662"/>
          </a:xfrm>
        </p:spPr>
        <p:txBody>
          <a:bodyPr tIns="0" bIns="0">
            <a:noAutofit/>
          </a:bodyPr>
          <a:lstStyle>
            <a:lvl1pPr marL="0" indent="0" rtl="0">
              <a:spcBef>
                <a:spcPts val="0"/>
              </a:spcBef>
              <a:buFontTx/>
              <a:buNone/>
              <a:defRPr sz="2000">
                <a:solidFill>
                  <a:schemeClr val="accent5"/>
                </a:solidFill>
                <a:latin typeface="Arial" panose="020B0604020202020204" pitchFamily="34" charset="0"/>
                <a:cs typeface="Arial" panose="020B0604020202020204" pitchFamily="34" charset="0"/>
                <a:sym typeface="Arial" panose="020B0604020202020204" pitchFamily="34" charset="0"/>
              </a:defRPr>
            </a:lvl1pPr>
            <a:lvl2pPr marL="342900" indent="0">
              <a:buFontTx/>
              <a:buNone/>
              <a:defRPr sz="1600">
                <a:solidFill>
                  <a:schemeClr val="tx1">
                    <a:lumMod val="60000"/>
                    <a:lumOff val="40000"/>
                  </a:schemeClr>
                </a:solidFill>
              </a:defRPr>
            </a:lvl2pPr>
            <a:lvl3pPr marL="685800" indent="0">
              <a:buFontTx/>
              <a:buNone/>
              <a:defRPr sz="1600">
                <a:solidFill>
                  <a:schemeClr val="tx1">
                    <a:lumMod val="60000"/>
                    <a:lumOff val="40000"/>
                  </a:schemeClr>
                </a:solidFill>
              </a:defRPr>
            </a:lvl3pPr>
            <a:lvl4pPr marL="1028700" indent="0">
              <a:buFontTx/>
              <a:buNone/>
              <a:defRPr sz="1600">
                <a:solidFill>
                  <a:schemeClr val="tx1">
                    <a:lumMod val="60000"/>
                    <a:lumOff val="40000"/>
                  </a:schemeClr>
                </a:solidFill>
              </a:defRPr>
            </a:lvl4pPr>
            <a:lvl5pPr marL="1371600" indent="0">
              <a:buFontTx/>
              <a:buNone/>
              <a:defRPr sz="1600">
                <a:solidFill>
                  <a:schemeClr val="tx1">
                    <a:lumMod val="60000"/>
                    <a:lumOff val="40000"/>
                  </a:schemeClr>
                </a:solidFill>
              </a:defRPr>
            </a:lvl5pPr>
          </a:lstStyle>
          <a:p>
            <a:pPr lvl="0"/>
            <a:r>
              <a:rPr lang="en-US"/>
              <a:t>Click to edit master text styles</a:t>
            </a:r>
          </a:p>
        </p:txBody>
      </p:sp>
      <p:pic>
        <p:nvPicPr>
          <p:cNvPr id="10" name="Graphic 9">
            <a:extLst>
              <a:ext uri="{FF2B5EF4-FFF2-40B4-BE49-F238E27FC236}">
                <a16:creationId xmlns:a16="http://schemas.microsoft.com/office/drawing/2014/main" id="{B0298519-CC8E-F148-AEAB-152C16C51C33}"/>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95300" y="4745168"/>
            <a:ext cx="551688" cy="192024"/>
          </a:xfrm>
          <a:prstGeom prst="rect">
            <a:avLst/>
          </a:prstGeom>
        </p:spPr>
      </p:pic>
      <p:grpSp>
        <p:nvGrpSpPr>
          <p:cNvPr id="9" name="Group 8">
            <a:extLst>
              <a:ext uri="{FF2B5EF4-FFF2-40B4-BE49-F238E27FC236}">
                <a16:creationId xmlns:a16="http://schemas.microsoft.com/office/drawing/2014/main" id="{704C4AB5-F68F-5271-34CC-583BEE75C324}"/>
              </a:ext>
            </a:extLst>
          </p:cNvPr>
          <p:cNvGrpSpPr/>
          <p:nvPr userDrawn="1"/>
        </p:nvGrpSpPr>
        <p:grpSpPr>
          <a:xfrm>
            <a:off x="-248194" y="359229"/>
            <a:ext cx="173853" cy="1051560"/>
            <a:chOff x="-111034" y="359229"/>
            <a:chExt cx="1158022" cy="1051560"/>
          </a:xfrm>
        </p:grpSpPr>
        <p:cxnSp>
          <p:nvCxnSpPr>
            <p:cNvPr id="5" name="Straight Connector 4">
              <a:extLst>
                <a:ext uri="{FF2B5EF4-FFF2-40B4-BE49-F238E27FC236}">
                  <a16:creationId xmlns:a16="http://schemas.microsoft.com/office/drawing/2014/main" id="{0BE078D9-B28C-9ABB-B628-1E78AE2EBFE4}"/>
                </a:ext>
              </a:extLst>
            </p:cNvPr>
            <p:cNvCxnSpPr>
              <a:cxnSpLocks/>
            </p:cNvCxnSpPr>
            <p:nvPr userDrawn="1"/>
          </p:nvCxnSpPr>
          <p:spPr>
            <a:xfrm flipH="1">
              <a:off x="-111034" y="613954"/>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22C2688-657D-AEF0-CFB9-6345D81C7F4A}"/>
                </a:ext>
              </a:extLst>
            </p:cNvPr>
            <p:cNvCxnSpPr>
              <a:cxnSpLocks/>
            </p:cNvCxnSpPr>
            <p:nvPr userDrawn="1"/>
          </p:nvCxnSpPr>
          <p:spPr>
            <a:xfrm flipH="1">
              <a:off x="-111034" y="947057"/>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121C83E-077F-ABA4-2E91-7B1CF1FE8C6C}"/>
                </a:ext>
              </a:extLst>
            </p:cNvPr>
            <p:cNvCxnSpPr>
              <a:cxnSpLocks/>
            </p:cNvCxnSpPr>
            <p:nvPr userDrawn="1"/>
          </p:nvCxnSpPr>
          <p:spPr>
            <a:xfrm flipH="1">
              <a:off x="-111034" y="359229"/>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0FC8082-9BE6-7E8A-6BCB-262857A3B147}"/>
                </a:ext>
              </a:extLst>
            </p:cNvPr>
            <p:cNvCxnSpPr>
              <a:cxnSpLocks/>
            </p:cNvCxnSpPr>
            <p:nvPr userDrawn="1"/>
          </p:nvCxnSpPr>
          <p:spPr>
            <a:xfrm flipH="1">
              <a:off x="-111034" y="751114"/>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D9FE133-CC26-041F-947D-7C50501DD130}"/>
                </a:ext>
              </a:extLst>
            </p:cNvPr>
            <p:cNvCxnSpPr>
              <a:cxnSpLocks/>
            </p:cNvCxnSpPr>
            <p:nvPr userDrawn="1"/>
          </p:nvCxnSpPr>
          <p:spPr>
            <a:xfrm flipH="1">
              <a:off x="-111034" y="1208314"/>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2BAF269-2331-3715-C501-AD7B397BDF80}"/>
                </a:ext>
              </a:extLst>
            </p:cNvPr>
            <p:cNvCxnSpPr>
              <a:cxnSpLocks/>
            </p:cNvCxnSpPr>
            <p:nvPr userDrawn="1"/>
          </p:nvCxnSpPr>
          <p:spPr>
            <a:xfrm flipH="1">
              <a:off x="-111034" y="1410789"/>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93025408"/>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Content (No Sub)">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extLst>
              <p:ext uri="{D42A27DB-BD31-4B8C-83A1-F6EECF244321}">
                <p14:modId xmlns:p14="http://schemas.microsoft.com/office/powerpoint/2010/main" val="1373342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51" imgH="226" progId="TCLayout.ActiveDocument.1">
                  <p:embed/>
                </p:oleObj>
              </mc:Choice>
              <mc:Fallback>
                <p:oleObj name="think-cell Slide" r:id="rId3" imgW="251" imgH="226" progId="TCLayout.ActiveDocument.1">
                  <p:embed/>
                  <p:pic>
                    <p:nvPicPr>
                      <p:cNvPr id="4" name="Objec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a:xfrm>
            <a:off x="504294" y="274638"/>
            <a:ext cx="8106305" cy="513211"/>
          </a:xfrm>
        </p:spPr>
        <p:txBody>
          <a:bodyPr vert="horz"/>
          <a:lstStyle>
            <a:lvl1pPr rtl="0">
              <a:lnSpc>
                <a:spcPct val="90000"/>
              </a:lnSpc>
              <a:defRPr sz="2800" b="1" cap="none" baseline="0">
                <a:solidFill>
                  <a:schemeClr val="tx1"/>
                </a:solidFill>
                <a:latin typeface="Arial" panose="020B0604020202020204" pitchFamily="34" charset="0"/>
                <a:cs typeface="Arial" panose="020B0604020202020204" pitchFamily="34" charset="0"/>
                <a:sym typeface="Arial" panose="020B0604020202020204" pitchFamily="34" charset="0"/>
              </a:defRPr>
            </a:lvl1pPr>
          </a:lstStyle>
          <a:p>
            <a:r>
              <a:rPr lang="en-US"/>
              <a:t>Click to edit master title style</a:t>
            </a:r>
          </a:p>
        </p:txBody>
      </p:sp>
      <p:sp>
        <p:nvSpPr>
          <p:cNvPr id="8" name="Slide Number Placeholder 5"/>
          <p:cNvSpPr txBox="1">
            <a:spLocks/>
          </p:cNvSpPr>
          <p:nvPr/>
        </p:nvSpPr>
        <p:spPr>
          <a:xfrm>
            <a:off x="8581835" y="4754563"/>
            <a:ext cx="177990" cy="233362"/>
          </a:xfrm>
          <a:prstGeom prst="rect">
            <a:avLst/>
          </a:prstGeom>
        </p:spPr>
        <p:txBody>
          <a:bodyPr lIns="0" rIns="0"/>
          <a:lstStyle>
            <a:defPPr>
              <a:defRPr lang="en-US"/>
            </a:defPPr>
            <a:lvl1pPr marL="0" algn="r" defTabSz="457200" rtl="0" eaLnBrk="1" latinLnBrk="0" hangingPunct="1">
              <a:defRPr sz="1600" b="0" i="0" kern="1200">
                <a:solidFill>
                  <a:schemeClr val="bg1">
                    <a:lumMod val="50000"/>
                  </a:schemeClr>
                </a:solidFill>
                <a:latin typeface="Open Sans Light"/>
                <a:ea typeface="+mn-ea"/>
                <a:cs typeface="Open Sans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rtl="0" fontAlgn="auto">
              <a:spcBef>
                <a:spcPts val="0"/>
              </a:spcBef>
              <a:spcAft>
                <a:spcPts val="0"/>
              </a:spcAft>
              <a:defRPr/>
            </a:pPr>
            <a:fld id="{32477B88-DACD-ED46-BA46-8E3D3F0E8FE7}" type="slidenum">
              <a:rPr lang="en-US" sz="800" b="0" i="0" smtClean="0">
                <a:solidFill>
                  <a:schemeClr val="tx1">
                    <a:lumMod val="60000"/>
                    <a:lumOff val="40000"/>
                  </a:schemeClr>
                </a:solidFill>
                <a:latin typeface="Arial" panose="020B0604020202020204" pitchFamily="34" charset="0"/>
                <a:cs typeface="Arial" panose="020B0604020202020204" pitchFamily="34" charset="0"/>
                <a:sym typeface="Arial" panose="020B0604020202020204" pitchFamily="34" charset="0"/>
              </a:rPr>
              <a:pPr rtl="0" fontAlgn="auto">
                <a:spcBef>
                  <a:spcPts val="0"/>
                </a:spcBef>
                <a:spcAft>
                  <a:spcPts val="0"/>
                </a:spcAft>
                <a:defRPr/>
              </a:pPr>
              <a:t>‹#›</a:t>
            </a:fld>
            <a:endParaRPr lang="en-US" sz="800" b="0" i="0">
              <a:solidFill>
                <a:schemeClr val="tx1">
                  <a:lumMod val="60000"/>
                  <a:lumOff val="40000"/>
                </a:schemeClr>
              </a:solidFill>
              <a:latin typeface="Arial" panose="020B0604020202020204" pitchFamily="34" charset="0"/>
              <a:cs typeface="Arial" panose="020B0604020202020204" pitchFamily="34" charset="0"/>
              <a:sym typeface="Arial" panose="020B0604020202020204" pitchFamily="34" charset="0"/>
            </a:endParaRPr>
          </a:p>
        </p:txBody>
      </p:sp>
      <p:pic>
        <p:nvPicPr>
          <p:cNvPr id="7" name="Graphic 6">
            <a:extLst>
              <a:ext uri="{FF2B5EF4-FFF2-40B4-BE49-F238E27FC236}">
                <a16:creationId xmlns:a16="http://schemas.microsoft.com/office/drawing/2014/main" id="{4A9E7F9D-BD52-E840-B06E-13D456ADC600}"/>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95300" y="4745168"/>
            <a:ext cx="551688" cy="192024"/>
          </a:xfrm>
          <a:prstGeom prst="rect">
            <a:avLst/>
          </a:prstGeom>
        </p:spPr>
      </p:pic>
      <p:sp>
        <p:nvSpPr>
          <p:cNvPr id="9" name="Slide Number Placeholder 5">
            <a:extLst>
              <a:ext uri="{FF2B5EF4-FFF2-40B4-BE49-F238E27FC236}">
                <a16:creationId xmlns:a16="http://schemas.microsoft.com/office/drawing/2014/main" id="{B02982BD-CE65-794E-AA5D-470908267218}"/>
              </a:ext>
            </a:extLst>
          </p:cNvPr>
          <p:cNvSpPr txBox="1">
            <a:spLocks/>
          </p:cNvSpPr>
          <p:nvPr userDrawn="1"/>
        </p:nvSpPr>
        <p:spPr>
          <a:xfrm>
            <a:off x="8581835" y="4754563"/>
            <a:ext cx="177990" cy="233362"/>
          </a:xfrm>
          <a:prstGeom prst="rect">
            <a:avLst/>
          </a:prstGeom>
        </p:spPr>
        <p:txBody>
          <a:bodyPr lIns="0" rIns="0"/>
          <a:lstStyle>
            <a:defPPr>
              <a:defRPr lang="en-US"/>
            </a:defPPr>
            <a:lvl1pPr marL="0" algn="r" defTabSz="457200" rtl="0" eaLnBrk="1" latinLnBrk="0" hangingPunct="1">
              <a:defRPr sz="1600" b="0" i="0" kern="1200">
                <a:solidFill>
                  <a:schemeClr val="bg1">
                    <a:lumMod val="50000"/>
                  </a:schemeClr>
                </a:solidFill>
                <a:latin typeface="Open Sans Light"/>
                <a:ea typeface="+mn-ea"/>
                <a:cs typeface="Open Sans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32477B88-DACD-ED46-BA46-8E3D3F0E8FE7}" type="slidenum">
              <a:rPr lang="en-US" sz="800" b="0" i="0" smtClean="0">
                <a:solidFill>
                  <a:schemeClr val="tx1">
                    <a:lumMod val="60000"/>
                    <a:lumOff val="40000"/>
                  </a:schemeClr>
                </a:solidFill>
                <a:latin typeface="Arial" charset="0"/>
                <a:cs typeface="Arial" charset="0"/>
              </a:rPr>
              <a:pPr fontAlgn="auto">
                <a:spcBef>
                  <a:spcPts val="0"/>
                </a:spcBef>
                <a:spcAft>
                  <a:spcPts val="0"/>
                </a:spcAft>
                <a:defRPr/>
              </a:pPr>
              <a:t>‹#›</a:t>
            </a:fld>
            <a:endParaRPr lang="en-US" sz="800" b="0" i="0">
              <a:solidFill>
                <a:schemeClr val="tx1">
                  <a:lumMod val="60000"/>
                  <a:lumOff val="40000"/>
                </a:schemeClr>
              </a:solidFill>
              <a:latin typeface="Arial" charset="0"/>
              <a:cs typeface="Arial" charset="0"/>
            </a:endParaRPr>
          </a:p>
        </p:txBody>
      </p:sp>
      <p:sp>
        <p:nvSpPr>
          <p:cNvPr id="10" name="Text Placeholder 5">
            <a:extLst>
              <a:ext uri="{FF2B5EF4-FFF2-40B4-BE49-F238E27FC236}">
                <a16:creationId xmlns:a16="http://schemas.microsoft.com/office/drawing/2014/main" id="{370EBF32-3EE7-914A-08BE-A29D454E7E80}"/>
              </a:ext>
            </a:extLst>
          </p:cNvPr>
          <p:cNvSpPr>
            <a:spLocks noGrp="1"/>
          </p:cNvSpPr>
          <p:nvPr>
            <p:ph type="body" sz="quarter" idx="10" hasCustomPrompt="1"/>
          </p:nvPr>
        </p:nvSpPr>
        <p:spPr>
          <a:xfrm>
            <a:off x="495300" y="1195252"/>
            <a:ext cx="8117072" cy="3355632"/>
          </a:xfrm>
        </p:spPr>
        <p:txBody>
          <a:bodyPr tIns="0" bIns="0">
            <a:noAutofit/>
          </a:bodyPr>
          <a:lstStyle>
            <a:lvl1pPr marL="171450" indent="-171450" rtl="0">
              <a:buClr>
                <a:schemeClr val="accent5"/>
              </a:buClr>
              <a:buFont typeface="Arial" charset="0"/>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1pPr>
            <a:lvl2pPr marL="514350" indent="-171450" rtl="0">
              <a:buClr>
                <a:schemeClr val="tx1">
                  <a:lumMod val="60000"/>
                  <a:lumOff val="40000"/>
                </a:schemeClr>
              </a:buClr>
              <a:buFont typeface="Helvetica" charset="0"/>
              <a:buChar char="-"/>
              <a:defRPr sz="1800">
                <a:solidFill>
                  <a:schemeClr val="tx1"/>
                </a:solidFill>
                <a:latin typeface="Arial" panose="020B0604020202020204" pitchFamily="34" charset="0"/>
                <a:cs typeface="Arial" panose="020B0604020202020204" pitchFamily="34" charset="0"/>
                <a:sym typeface="Arial" panose="020B0604020202020204" pitchFamily="34" charset="0"/>
              </a:defRPr>
            </a:lvl2pPr>
            <a:lvl3pPr marL="688975" indent="-114300" rtl="0">
              <a:buClr>
                <a:schemeClr val="tx1">
                  <a:lumMod val="60000"/>
                  <a:lumOff val="40000"/>
                </a:schemeClr>
              </a:buClr>
              <a:buSzPct val="70000"/>
              <a:buFont typeface="Arial" charset="0"/>
              <a:buChar char="•"/>
              <a:tabLst/>
              <a:defRPr sz="1600" baseline="0">
                <a:solidFill>
                  <a:schemeClr val="tx1"/>
                </a:solidFill>
                <a:latin typeface="Arial" panose="020B0604020202020204" pitchFamily="34" charset="0"/>
                <a:cs typeface="Arial" panose="020B0604020202020204" pitchFamily="34" charset="0"/>
                <a:sym typeface="Arial" panose="020B0604020202020204" pitchFamily="34" charset="0"/>
              </a:defRPr>
            </a:lvl3pPr>
            <a:lvl4pPr marL="915988" indent="-112713" rtl="0">
              <a:buClr>
                <a:schemeClr val="tx1">
                  <a:lumMod val="60000"/>
                  <a:lumOff val="40000"/>
                </a:schemeClr>
              </a:buClr>
              <a:buSzPct val="70000"/>
              <a:buFont typeface="Arial" charset="0"/>
              <a:buChar char="•"/>
              <a:tabLst/>
              <a:defRPr sz="1600">
                <a:solidFill>
                  <a:schemeClr val="tx1"/>
                </a:solidFill>
                <a:latin typeface="Arial" panose="020B0604020202020204" pitchFamily="34" charset="0"/>
                <a:cs typeface="Arial" panose="020B0604020202020204" pitchFamily="34" charset="0"/>
                <a:sym typeface="Arial" panose="020B0604020202020204" pitchFamily="34" charset="0"/>
              </a:defRPr>
            </a:lvl4pPr>
            <a:lvl5pPr marL="1144588" indent="-115888" rtl="0">
              <a:buClr>
                <a:schemeClr val="tx1">
                  <a:lumMod val="60000"/>
                  <a:lumOff val="40000"/>
                </a:schemeClr>
              </a:buClr>
              <a:buSzPct val="70000"/>
              <a:buFont typeface="Arial" charset="0"/>
              <a:buChar char="•"/>
              <a:tabLst/>
              <a:defRPr sz="1600">
                <a:solidFill>
                  <a:schemeClr val="tx1"/>
                </a:solidFill>
                <a:latin typeface="Arial" panose="020B0604020202020204" pitchFamily="34" charset="0"/>
                <a:cs typeface="Arial" panose="020B0604020202020204" pitchFamily="34" charset="0"/>
                <a:sym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a:extLst>
              <a:ext uri="{FF2B5EF4-FFF2-40B4-BE49-F238E27FC236}">
                <a16:creationId xmlns:a16="http://schemas.microsoft.com/office/drawing/2014/main" id="{363ECD69-E7D2-FC78-1AD8-2020AECEE3BF}"/>
              </a:ext>
            </a:extLst>
          </p:cNvPr>
          <p:cNvGrpSpPr/>
          <p:nvPr userDrawn="1"/>
        </p:nvGrpSpPr>
        <p:grpSpPr>
          <a:xfrm>
            <a:off x="-248194" y="359229"/>
            <a:ext cx="173853" cy="1051560"/>
            <a:chOff x="-111034" y="359229"/>
            <a:chExt cx="1158022" cy="1051560"/>
          </a:xfrm>
        </p:grpSpPr>
        <p:cxnSp>
          <p:nvCxnSpPr>
            <p:cNvPr id="19" name="Straight Connector 18">
              <a:extLst>
                <a:ext uri="{FF2B5EF4-FFF2-40B4-BE49-F238E27FC236}">
                  <a16:creationId xmlns:a16="http://schemas.microsoft.com/office/drawing/2014/main" id="{288BDCA2-126C-285A-840C-610CABDBA411}"/>
                </a:ext>
              </a:extLst>
            </p:cNvPr>
            <p:cNvCxnSpPr>
              <a:cxnSpLocks/>
            </p:cNvCxnSpPr>
            <p:nvPr userDrawn="1"/>
          </p:nvCxnSpPr>
          <p:spPr>
            <a:xfrm flipH="1">
              <a:off x="-111034" y="613954"/>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BBA0F05-0A5F-0000-BBC7-CD14B092CFFA}"/>
                </a:ext>
              </a:extLst>
            </p:cNvPr>
            <p:cNvCxnSpPr>
              <a:cxnSpLocks/>
            </p:cNvCxnSpPr>
            <p:nvPr userDrawn="1"/>
          </p:nvCxnSpPr>
          <p:spPr>
            <a:xfrm flipH="1">
              <a:off x="-111034" y="947057"/>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207DCC3-9F0A-3EB7-476C-9E135767D4C6}"/>
                </a:ext>
              </a:extLst>
            </p:cNvPr>
            <p:cNvCxnSpPr>
              <a:cxnSpLocks/>
            </p:cNvCxnSpPr>
            <p:nvPr userDrawn="1"/>
          </p:nvCxnSpPr>
          <p:spPr>
            <a:xfrm flipH="1">
              <a:off x="-111034" y="359229"/>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136513F-9326-85FF-6DC6-68B65ED9F62C}"/>
                </a:ext>
              </a:extLst>
            </p:cNvPr>
            <p:cNvCxnSpPr>
              <a:cxnSpLocks/>
            </p:cNvCxnSpPr>
            <p:nvPr userDrawn="1"/>
          </p:nvCxnSpPr>
          <p:spPr>
            <a:xfrm flipH="1">
              <a:off x="-111034" y="751114"/>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8095A34-F2E2-A3C2-889D-8F8E2BE4A63B}"/>
                </a:ext>
              </a:extLst>
            </p:cNvPr>
            <p:cNvCxnSpPr>
              <a:cxnSpLocks/>
            </p:cNvCxnSpPr>
            <p:nvPr userDrawn="1"/>
          </p:nvCxnSpPr>
          <p:spPr>
            <a:xfrm flipH="1">
              <a:off x="-111034" y="1208314"/>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FE67A5F-3E16-0F4C-E296-05C4282E4150}"/>
                </a:ext>
              </a:extLst>
            </p:cNvPr>
            <p:cNvCxnSpPr>
              <a:cxnSpLocks/>
            </p:cNvCxnSpPr>
            <p:nvPr userDrawn="1"/>
          </p:nvCxnSpPr>
          <p:spPr>
            <a:xfrm flipH="1">
              <a:off x="-111034" y="1410789"/>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746703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Content - 2 Column">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extLst>
              <p:ext uri="{D42A27DB-BD31-4B8C-83A1-F6EECF244321}">
                <p14:modId xmlns:p14="http://schemas.microsoft.com/office/powerpoint/2010/main" val="37809120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51" imgH="226" progId="TCLayout.ActiveDocument.1">
                  <p:embed/>
                </p:oleObj>
              </mc:Choice>
              <mc:Fallback>
                <p:oleObj name="think-cell Slide" r:id="rId3" imgW="251" imgH="226" progId="TCLayout.ActiveDocument.1">
                  <p:embed/>
                  <p:pic>
                    <p:nvPicPr>
                      <p:cNvPr id="4" name="Objec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Slide Number Placeholder 5"/>
          <p:cNvSpPr txBox="1">
            <a:spLocks/>
          </p:cNvSpPr>
          <p:nvPr/>
        </p:nvSpPr>
        <p:spPr>
          <a:xfrm>
            <a:off x="8581835" y="4754563"/>
            <a:ext cx="177990" cy="233362"/>
          </a:xfrm>
          <a:prstGeom prst="rect">
            <a:avLst/>
          </a:prstGeom>
        </p:spPr>
        <p:txBody>
          <a:bodyPr lIns="0" rIns="0"/>
          <a:lstStyle>
            <a:defPPr>
              <a:defRPr lang="en-US"/>
            </a:defPPr>
            <a:lvl1pPr marL="0" algn="r" defTabSz="457200" rtl="0" eaLnBrk="1" latinLnBrk="0" hangingPunct="1">
              <a:defRPr sz="1600" b="0" i="0" kern="1200">
                <a:solidFill>
                  <a:schemeClr val="bg1">
                    <a:lumMod val="50000"/>
                  </a:schemeClr>
                </a:solidFill>
                <a:latin typeface="Open Sans Light"/>
                <a:ea typeface="+mn-ea"/>
                <a:cs typeface="Open Sans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rtl="0" fontAlgn="auto">
              <a:spcBef>
                <a:spcPts val="0"/>
              </a:spcBef>
              <a:spcAft>
                <a:spcPts val="0"/>
              </a:spcAft>
              <a:defRPr/>
            </a:pPr>
            <a:fld id="{32477B88-DACD-ED46-BA46-8E3D3F0E8FE7}" type="slidenum">
              <a:rPr lang="en-US" sz="800" b="0" i="0" smtClean="0">
                <a:solidFill>
                  <a:schemeClr val="tx1">
                    <a:lumMod val="60000"/>
                    <a:lumOff val="40000"/>
                  </a:schemeClr>
                </a:solidFill>
                <a:latin typeface="Arial" panose="020B0604020202020204" pitchFamily="34" charset="0"/>
                <a:cs typeface="Arial" panose="020B0604020202020204" pitchFamily="34" charset="0"/>
                <a:sym typeface="Arial" panose="020B0604020202020204" pitchFamily="34" charset="0"/>
              </a:rPr>
              <a:pPr rtl="0" fontAlgn="auto">
                <a:spcBef>
                  <a:spcPts val="0"/>
                </a:spcBef>
                <a:spcAft>
                  <a:spcPts val="0"/>
                </a:spcAft>
                <a:defRPr/>
              </a:pPr>
              <a:t>‹#›</a:t>
            </a:fld>
            <a:endParaRPr lang="en-US" sz="800" b="0" i="0">
              <a:solidFill>
                <a:schemeClr val="tx1">
                  <a:lumMod val="60000"/>
                  <a:lumOff val="40000"/>
                </a:schemeClr>
              </a:solidFill>
              <a:latin typeface="Arial" panose="020B0604020202020204" pitchFamily="34" charset="0"/>
              <a:cs typeface="Arial" panose="020B0604020202020204" pitchFamily="34" charset="0"/>
              <a:sym typeface="Arial" panose="020B0604020202020204" pitchFamily="34" charset="0"/>
            </a:endParaRPr>
          </a:p>
        </p:txBody>
      </p:sp>
      <p:sp>
        <p:nvSpPr>
          <p:cNvPr id="9" name="Title 1"/>
          <p:cNvSpPr>
            <a:spLocks noGrp="1"/>
          </p:cNvSpPr>
          <p:nvPr>
            <p:ph type="title" hasCustomPrompt="1"/>
          </p:nvPr>
        </p:nvSpPr>
        <p:spPr>
          <a:xfrm>
            <a:off x="504294" y="274639"/>
            <a:ext cx="8106305" cy="391380"/>
          </a:xfrm>
        </p:spPr>
        <p:txBody>
          <a:bodyPr vert="horz"/>
          <a:lstStyle>
            <a:lvl1pPr rtl="0">
              <a:lnSpc>
                <a:spcPct val="90000"/>
              </a:lnSpc>
              <a:defRPr sz="2800" b="1" cap="none" baseline="0">
                <a:solidFill>
                  <a:schemeClr val="tx1"/>
                </a:solidFill>
                <a:latin typeface="Arial" panose="020B0604020202020204" pitchFamily="34" charset="0"/>
                <a:cs typeface="Arial" panose="020B0604020202020204" pitchFamily="34" charset="0"/>
                <a:sym typeface="Arial" panose="020B0604020202020204" pitchFamily="34" charset="0"/>
              </a:defRPr>
            </a:lvl1pPr>
          </a:lstStyle>
          <a:p>
            <a:r>
              <a:rPr lang="en-US"/>
              <a:t>Click to edit master title style</a:t>
            </a:r>
          </a:p>
        </p:txBody>
      </p:sp>
      <p:sp>
        <p:nvSpPr>
          <p:cNvPr id="12" name="Text Placeholder 10"/>
          <p:cNvSpPr>
            <a:spLocks noGrp="1"/>
          </p:cNvSpPr>
          <p:nvPr>
            <p:ph type="body" sz="quarter" idx="11" hasCustomPrompt="1"/>
          </p:nvPr>
        </p:nvSpPr>
        <p:spPr>
          <a:xfrm>
            <a:off x="504294" y="730406"/>
            <a:ext cx="8106305" cy="243662"/>
          </a:xfrm>
        </p:spPr>
        <p:txBody>
          <a:bodyPr tIns="0" bIns="0">
            <a:noAutofit/>
          </a:bodyPr>
          <a:lstStyle>
            <a:lvl1pPr marL="0" indent="0" rtl="0">
              <a:spcBef>
                <a:spcPts val="0"/>
              </a:spcBef>
              <a:buFontTx/>
              <a:buNone/>
              <a:defRPr sz="2000">
                <a:solidFill>
                  <a:schemeClr val="accent5"/>
                </a:solidFill>
                <a:latin typeface="Arial" panose="020B0604020202020204" pitchFamily="34" charset="0"/>
                <a:cs typeface="Arial" panose="020B0604020202020204" pitchFamily="34" charset="0"/>
                <a:sym typeface="Arial" panose="020B0604020202020204" pitchFamily="34" charset="0"/>
              </a:defRPr>
            </a:lvl1pPr>
            <a:lvl2pPr marL="342900" indent="0">
              <a:buFontTx/>
              <a:buNone/>
              <a:defRPr sz="1600">
                <a:solidFill>
                  <a:schemeClr val="tx1">
                    <a:lumMod val="60000"/>
                    <a:lumOff val="40000"/>
                  </a:schemeClr>
                </a:solidFill>
              </a:defRPr>
            </a:lvl2pPr>
            <a:lvl3pPr marL="685800" indent="0">
              <a:buFontTx/>
              <a:buNone/>
              <a:defRPr sz="1600">
                <a:solidFill>
                  <a:schemeClr val="tx1">
                    <a:lumMod val="60000"/>
                    <a:lumOff val="40000"/>
                  </a:schemeClr>
                </a:solidFill>
              </a:defRPr>
            </a:lvl3pPr>
            <a:lvl4pPr marL="1028700" indent="0">
              <a:buFontTx/>
              <a:buNone/>
              <a:defRPr sz="1600">
                <a:solidFill>
                  <a:schemeClr val="tx1">
                    <a:lumMod val="60000"/>
                    <a:lumOff val="40000"/>
                  </a:schemeClr>
                </a:solidFill>
              </a:defRPr>
            </a:lvl4pPr>
            <a:lvl5pPr marL="1371600" indent="0">
              <a:buFontTx/>
              <a:buNone/>
              <a:defRPr sz="1600">
                <a:solidFill>
                  <a:schemeClr val="tx1">
                    <a:lumMod val="60000"/>
                    <a:lumOff val="40000"/>
                  </a:schemeClr>
                </a:solidFill>
              </a:defRPr>
            </a:lvl5pPr>
          </a:lstStyle>
          <a:p>
            <a:pPr lvl="0"/>
            <a:r>
              <a:rPr lang="en-US"/>
              <a:t>Click to edit master text styles</a:t>
            </a:r>
          </a:p>
        </p:txBody>
      </p:sp>
      <p:pic>
        <p:nvPicPr>
          <p:cNvPr id="10" name="Graphic 9">
            <a:extLst>
              <a:ext uri="{FF2B5EF4-FFF2-40B4-BE49-F238E27FC236}">
                <a16:creationId xmlns:a16="http://schemas.microsoft.com/office/drawing/2014/main" id="{73BBCA98-52C5-7E47-A06C-F07FE9F33E3F}"/>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95300" y="4745168"/>
            <a:ext cx="551688" cy="192024"/>
          </a:xfrm>
          <a:prstGeom prst="rect">
            <a:avLst/>
          </a:prstGeom>
        </p:spPr>
      </p:pic>
      <p:sp>
        <p:nvSpPr>
          <p:cNvPr id="11" name="Text Placeholder 5">
            <a:extLst>
              <a:ext uri="{FF2B5EF4-FFF2-40B4-BE49-F238E27FC236}">
                <a16:creationId xmlns:a16="http://schemas.microsoft.com/office/drawing/2014/main" id="{18880699-FC7F-A94F-5469-A4E5B4A5D7D2}"/>
              </a:ext>
            </a:extLst>
          </p:cNvPr>
          <p:cNvSpPr>
            <a:spLocks noGrp="1"/>
          </p:cNvSpPr>
          <p:nvPr>
            <p:ph type="body" sz="quarter" idx="10" hasCustomPrompt="1"/>
          </p:nvPr>
        </p:nvSpPr>
        <p:spPr>
          <a:xfrm>
            <a:off x="495300" y="1195252"/>
            <a:ext cx="3743597" cy="3355632"/>
          </a:xfrm>
        </p:spPr>
        <p:txBody>
          <a:bodyPr tIns="0" bIns="0">
            <a:noAutofit/>
          </a:bodyPr>
          <a:lstStyle>
            <a:lvl1pPr marL="171450" indent="-171450" rtl="0">
              <a:buClr>
                <a:schemeClr val="accent5"/>
              </a:buClr>
              <a:buFont typeface="Arial" charset="0"/>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1pPr>
            <a:lvl2pPr marL="514350" indent="-171450" rtl="0">
              <a:buClr>
                <a:schemeClr val="tx1">
                  <a:lumMod val="60000"/>
                  <a:lumOff val="40000"/>
                </a:schemeClr>
              </a:buClr>
              <a:buFont typeface="Helvetica" charset="0"/>
              <a:buChar char="-"/>
              <a:defRPr sz="1800">
                <a:solidFill>
                  <a:schemeClr val="tx1"/>
                </a:solidFill>
                <a:latin typeface="Arial" panose="020B0604020202020204" pitchFamily="34" charset="0"/>
                <a:cs typeface="Arial" panose="020B0604020202020204" pitchFamily="34" charset="0"/>
                <a:sym typeface="Arial" panose="020B0604020202020204" pitchFamily="34" charset="0"/>
              </a:defRPr>
            </a:lvl2pPr>
            <a:lvl3pPr marL="688975" indent="-114300" rtl="0">
              <a:buClr>
                <a:schemeClr val="tx1">
                  <a:lumMod val="60000"/>
                  <a:lumOff val="40000"/>
                </a:schemeClr>
              </a:buClr>
              <a:buSzPct val="70000"/>
              <a:buFont typeface="Arial" charset="0"/>
              <a:buChar char="•"/>
              <a:tabLst/>
              <a:defRPr sz="1600" baseline="0">
                <a:solidFill>
                  <a:schemeClr val="tx1"/>
                </a:solidFill>
                <a:latin typeface="Arial" panose="020B0604020202020204" pitchFamily="34" charset="0"/>
                <a:cs typeface="Arial" panose="020B0604020202020204" pitchFamily="34" charset="0"/>
                <a:sym typeface="Arial" panose="020B0604020202020204" pitchFamily="34" charset="0"/>
              </a:defRPr>
            </a:lvl3pPr>
            <a:lvl4pPr marL="915988" indent="-112713" rtl="0">
              <a:buClr>
                <a:schemeClr val="tx1">
                  <a:lumMod val="60000"/>
                  <a:lumOff val="40000"/>
                </a:schemeClr>
              </a:buClr>
              <a:buSzPct val="70000"/>
              <a:buFont typeface="Arial" charset="0"/>
              <a:buChar char="•"/>
              <a:tabLst/>
              <a:defRPr sz="1600">
                <a:solidFill>
                  <a:schemeClr val="tx1"/>
                </a:solidFill>
                <a:latin typeface="Arial" panose="020B0604020202020204" pitchFamily="34" charset="0"/>
                <a:cs typeface="Arial" panose="020B0604020202020204" pitchFamily="34" charset="0"/>
                <a:sym typeface="Arial" panose="020B0604020202020204" pitchFamily="34" charset="0"/>
              </a:defRPr>
            </a:lvl4pPr>
            <a:lvl5pPr marL="1144588" indent="-115888" rtl="0">
              <a:buClr>
                <a:schemeClr val="tx1">
                  <a:lumMod val="60000"/>
                  <a:lumOff val="40000"/>
                </a:schemeClr>
              </a:buClr>
              <a:buSzPct val="70000"/>
              <a:buFont typeface="Arial" charset="0"/>
              <a:buChar char="•"/>
              <a:tabLst/>
              <a:defRPr sz="1600">
                <a:solidFill>
                  <a:schemeClr val="tx1"/>
                </a:solidFill>
                <a:latin typeface="Arial" panose="020B0604020202020204" pitchFamily="34" charset="0"/>
                <a:cs typeface="Arial" panose="020B0604020202020204" pitchFamily="34" charset="0"/>
                <a:sym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5">
            <a:extLst>
              <a:ext uri="{FF2B5EF4-FFF2-40B4-BE49-F238E27FC236}">
                <a16:creationId xmlns:a16="http://schemas.microsoft.com/office/drawing/2014/main" id="{955306FA-6C30-6944-1A20-86B5A6E7C9B9}"/>
              </a:ext>
            </a:extLst>
          </p:cNvPr>
          <p:cNvSpPr>
            <a:spLocks noGrp="1"/>
          </p:cNvSpPr>
          <p:nvPr>
            <p:ph type="body" sz="quarter" idx="14" hasCustomPrompt="1"/>
          </p:nvPr>
        </p:nvSpPr>
        <p:spPr>
          <a:xfrm>
            <a:off x="4701540" y="1195252"/>
            <a:ext cx="3743597" cy="3355632"/>
          </a:xfrm>
        </p:spPr>
        <p:txBody>
          <a:bodyPr tIns="0" bIns="0">
            <a:noAutofit/>
          </a:bodyPr>
          <a:lstStyle>
            <a:lvl1pPr marL="171450" indent="-171450" rtl="0">
              <a:buClr>
                <a:schemeClr val="accent5"/>
              </a:buClr>
              <a:buFont typeface="Arial" charset="0"/>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1pPr>
            <a:lvl2pPr marL="514350" indent="-171450" rtl="0">
              <a:buClr>
                <a:schemeClr val="tx1">
                  <a:lumMod val="60000"/>
                  <a:lumOff val="40000"/>
                </a:schemeClr>
              </a:buClr>
              <a:buFont typeface="Helvetica" charset="0"/>
              <a:buChar char="-"/>
              <a:defRPr sz="1800">
                <a:solidFill>
                  <a:schemeClr val="tx1"/>
                </a:solidFill>
                <a:latin typeface="Arial" panose="020B0604020202020204" pitchFamily="34" charset="0"/>
                <a:cs typeface="Arial" panose="020B0604020202020204" pitchFamily="34" charset="0"/>
                <a:sym typeface="Arial" panose="020B0604020202020204" pitchFamily="34" charset="0"/>
              </a:defRPr>
            </a:lvl2pPr>
            <a:lvl3pPr marL="688975" indent="-114300" rtl="0">
              <a:buClr>
                <a:schemeClr val="tx1">
                  <a:lumMod val="60000"/>
                  <a:lumOff val="40000"/>
                </a:schemeClr>
              </a:buClr>
              <a:buSzPct val="70000"/>
              <a:buFont typeface="Arial" charset="0"/>
              <a:buChar char="•"/>
              <a:tabLst/>
              <a:defRPr sz="1600" baseline="0">
                <a:solidFill>
                  <a:schemeClr val="tx1"/>
                </a:solidFill>
                <a:latin typeface="Arial" panose="020B0604020202020204" pitchFamily="34" charset="0"/>
                <a:cs typeface="Arial" panose="020B0604020202020204" pitchFamily="34" charset="0"/>
                <a:sym typeface="Arial" panose="020B0604020202020204" pitchFamily="34" charset="0"/>
              </a:defRPr>
            </a:lvl3pPr>
            <a:lvl4pPr marL="915988" indent="-112713" rtl="0">
              <a:buClr>
                <a:schemeClr val="tx1">
                  <a:lumMod val="60000"/>
                  <a:lumOff val="40000"/>
                </a:schemeClr>
              </a:buClr>
              <a:buSzPct val="70000"/>
              <a:buFont typeface="Arial" charset="0"/>
              <a:buChar char="•"/>
              <a:tabLst/>
              <a:defRPr sz="1600">
                <a:solidFill>
                  <a:schemeClr val="tx1"/>
                </a:solidFill>
                <a:latin typeface="Arial" panose="020B0604020202020204" pitchFamily="34" charset="0"/>
                <a:cs typeface="Arial" panose="020B0604020202020204" pitchFamily="34" charset="0"/>
                <a:sym typeface="Arial" panose="020B0604020202020204" pitchFamily="34" charset="0"/>
              </a:defRPr>
            </a:lvl4pPr>
            <a:lvl5pPr marL="1144588" indent="-115888" rtl="0">
              <a:buClr>
                <a:schemeClr val="tx1">
                  <a:lumMod val="60000"/>
                  <a:lumOff val="40000"/>
                </a:schemeClr>
              </a:buClr>
              <a:buSzPct val="70000"/>
              <a:buFont typeface="Arial" charset="0"/>
              <a:buChar char="•"/>
              <a:tabLst/>
              <a:defRPr sz="1600">
                <a:solidFill>
                  <a:schemeClr val="tx1"/>
                </a:solidFill>
                <a:latin typeface="Arial" panose="020B0604020202020204" pitchFamily="34" charset="0"/>
                <a:cs typeface="Arial" panose="020B0604020202020204" pitchFamily="34" charset="0"/>
                <a:sym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6" name="Group 15">
            <a:extLst>
              <a:ext uri="{FF2B5EF4-FFF2-40B4-BE49-F238E27FC236}">
                <a16:creationId xmlns:a16="http://schemas.microsoft.com/office/drawing/2014/main" id="{4D5868B0-9C07-EA9E-55AA-953197478475}"/>
              </a:ext>
            </a:extLst>
          </p:cNvPr>
          <p:cNvGrpSpPr/>
          <p:nvPr userDrawn="1"/>
        </p:nvGrpSpPr>
        <p:grpSpPr>
          <a:xfrm>
            <a:off x="-248194" y="359229"/>
            <a:ext cx="173853" cy="1051560"/>
            <a:chOff x="-111034" y="359229"/>
            <a:chExt cx="1158022" cy="1051560"/>
          </a:xfrm>
        </p:grpSpPr>
        <p:cxnSp>
          <p:nvCxnSpPr>
            <p:cNvPr id="24" name="Straight Connector 23">
              <a:extLst>
                <a:ext uri="{FF2B5EF4-FFF2-40B4-BE49-F238E27FC236}">
                  <a16:creationId xmlns:a16="http://schemas.microsoft.com/office/drawing/2014/main" id="{CEFFE31B-3677-A648-3EFB-603B0409379B}"/>
                </a:ext>
              </a:extLst>
            </p:cNvPr>
            <p:cNvCxnSpPr>
              <a:cxnSpLocks/>
            </p:cNvCxnSpPr>
            <p:nvPr userDrawn="1"/>
          </p:nvCxnSpPr>
          <p:spPr>
            <a:xfrm flipH="1">
              <a:off x="-111034" y="613954"/>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8843936-BF73-A7D1-C080-5736A256D2BA}"/>
                </a:ext>
              </a:extLst>
            </p:cNvPr>
            <p:cNvCxnSpPr>
              <a:cxnSpLocks/>
            </p:cNvCxnSpPr>
            <p:nvPr userDrawn="1"/>
          </p:nvCxnSpPr>
          <p:spPr>
            <a:xfrm flipH="1">
              <a:off x="-111034" y="947057"/>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B910518-926A-5B35-65DE-468299DE6DAD}"/>
                </a:ext>
              </a:extLst>
            </p:cNvPr>
            <p:cNvCxnSpPr>
              <a:cxnSpLocks/>
            </p:cNvCxnSpPr>
            <p:nvPr userDrawn="1"/>
          </p:nvCxnSpPr>
          <p:spPr>
            <a:xfrm flipH="1">
              <a:off x="-111034" y="359229"/>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2791AF8-DBA6-E577-F9AE-276727BA5944}"/>
                </a:ext>
              </a:extLst>
            </p:cNvPr>
            <p:cNvCxnSpPr>
              <a:cxnSpLocks/>
            </p:cNvCxnSpPr>
            <p:nvPr userDrawn="1"/>
          </p:nvCxnSpPr>
          <p:spPr>
            <a:xfrm flipH="1">
              <a:off x="-111034" y="751114"/>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8922B00-A24C-5810-95D1-D9254A352D6B}"/>
                </a:ext>
              </a:extLst>
            </p:cNvPr>
            <p:cNvCxnSpPr>
              <a:cxnSpLocks/>
            </p:cNvCxnSpPr>
            <p:nvPr userDrawn="1"/>
          </p:nvCxnSpPr>
          <p:spPr>
            <a:xfrm flipH="1">
              <a:off x="-111034" y="1208314"/>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E84D5A6-1CCD-56D0-9F6F-8E4EEAF7CBBD}"/>
                </a:ext>
              </a:extLst>
            </p:cNvPr>
            <p:cNvCxnSpPr>
              <a:cxnSpLocks/>
            </p:cNvCxnSpPr>
            <p:nvPr userDrawn="1"/>
          </p:nvCxnSpPr>
          <p:spPr>
            <a:xfrm flipH="1">
              <a:off x="-111034" y="1410789"/>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12480542"/>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 Content with open spac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42311314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51" imgH="226" progId="TCLayout.ActiveDocument.1">
                  <p:embed/>
                </p:oleObj>
              </mc:Choice>
              <mc:Fallback>
                <p:oleObj name="think-cell Slide" r:id="rId3" imgW="251" imgH="22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Slide Number Placeholder 5"/>
          <p:cNvSpPr txBox="1">
            <a:spLocks/>
          </p:cNvSpPr>
          <p:nvPr/>
        </p:nvSpPr>
        <p:spPr>
          <a:xfrm>
            <a:off x="8581835" y="4754563"/>
            <a:ext cx="177990" cy="233362"/>
          </a:xfrm>
          <a:prstGeom prst="rect">
            <a:avLst/>
          </a:prstGeom>
        </p:spPr>
        <p:txBody>
          <a:bodyPr lIns="0" rIns="0"/>
          <a:lstStyle>
            <a:defPPr>
              <a:defRPr lang="en-US"/>
            </a:defPPr>
            <a:lvl1pPr marL="0" algn="r" defTabSz="457200" rtl="0" eaLnBrk="1" latinLnBrk="0" hangingPunct="1">
              <a:defRPr sz="1600" b="0" i="0" kern="1200">
                <a:solidFill>
                  <a:schemeClr val="bg1">
                    <a:lumMod val="50000"/>
                  </a:schemeClr>
                </a:solidFill>
                <a:latin typeface="Open Sans Light"/>
                <a:ea typeface="+mn-ea"/>
                <a:cs typeface="Open Sans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rtl="0" fontAlgn="auto">
              <a:spcBef>
                <a:spcPts val="0"/>
              </a:spcBef>
              <a:spcAft>
                <a:spcPts val="0"/>
              </a:spcAft>
              <a:defRPr/>
            </a:pPr>
            <a:fld id="{32477B88-DACD-ED46-BA46-8E3D3F0E8FE7}" type="slidenum">
              <a:rPr lang="en-US" sz="800" b="0" i="0" smtClean="0">
                <a:solidFill>
                  <a:schemeClr val="tx1">
                    <a:lumMod val="60000"/>
                    <a:lumOff val="40000"/>
                  </a:schemeClr>
                </a:solidFill>
                <a:latin typeface="Arial" panose="020B0604020202020204" pitchFamily="34" charset="0"/>
                <a:cs typeface="Arial" panose="020B0604020202020204" pitchFamily="34" charset="0"/>
                <a:sym typeface="Arial" panose="020B0604020202020204" pitchFamily="34" charset="0"/>
              </a:rPr>
              <a:pPr rtl="0" fontAlgn="auto">
                <a:spcBef>
                  <a:spcPts val="0"/>
                </a:spcBef>
                <a:spcAft>
                  <a:spcPts val="0"/>
                </a:spcAft>
                <a:defRPr/>
              </a:pPr>
              <a:t>‹#›</a:t>
            </a:fld>
            <a:endParaRPr lang="en-US" sz="800" b="0" i="0">
              <a:solidFill>
                <a:schemeClr val="tx1">
                  <a:lumMod val="60000"/>
                  <a:lumOff val="40000"/>
                </a:schemeClr>
              </a:solidFill>
              <a:latin typeface="Arial" panose="020B0604020202020204" pitchFamily="34" charset="0"/>
              <a:cs typeface="Arial" panose="020B0604020202020204" pitchFamily="34" charset="0"/>
              <a:sym typeface="Arial" panose="020B0604020202020204" pitchFamily="34" charset="0"/>
            </a:endParaRPr>
          </a:p>
        </p:txBody>
      </p:sp>
      <p:sp>
        <p:nvSpPr>
          <p:cNvPr id="10" name="Text Placeholder 5"/>
          <p:cNvSpPr>
            <a:spLocks noGrp="1"/>
          </p:cNvSpPr>
          <p:nvPr>
            <p:ph type="body" sz="quarter" idx="10" hasCustomPrompt="1"/>
          </p:nvPr>
        </p:nvSpPr>
        <p:spPr>
          <a:xfrm>
            <a:off x="495299" y="1197854"/>
            <a:ext cx="8086535" cy="3104127"/>
          </a:xfrm>
        </p:spPr>
        <p:txBody>
          <a:bodyPr tIns="0" bIns="0">
            <a:noAutofit/>
          </a:bodyPr>
          <a:lstStyle>
            <a:lvl1pPr marL="171450" indent="-171450" rtl="0">
              <a:buClr>
                <a:schemeClr val="accent5"/>
              </a:buClr>
              <a:buFont typeface="Arial" charset="0"/>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1pPr>
            <a:lvl2pPr marL="514350" indent="-171450" rtl="0">
              <a:buClr>
                <a:schemeClr val="tx1">
                  <a:lumMod val="60000"/>
                  <a:lumOff val="40000"/>
                </a:schemeClr>
              </a:buClr>
              <a:buFont typeface="Helvetica" charset="0"/>
              <a:buChar char="-"/>
              <a:defRPr sz="1800">
                <a:solidFill>
                  <a:schemeClr val="tx1"/>
                </a:solidFill>
                <a:latin typeface="Arial" panose="020B0604020202020204" pitchFamily="34" charset="0"/>
                <a:cs typeface="Arial" panose="020B0604020202020204" pitchFamily="34" charset="0"/>
                <a:sym typeface="Arial" panose="020B0604020202020204" pitchFamily="34" charset="0"/>
              </a:defRPr>
            </a:lvl2pPr>
            <a:lvl3pPr marL="688975" indent="-114300" rtl="0">
              <a:buClr>
                <a:schemeClr val="tx1">
                  <a:lumMod val="60000"/>
                  <a:lumOff val="40000"/>
                </a:schemeClr>
              </a:buClr>
              <a:buSzPct val="70000"/>
              <a:buFont typeface="Arial" charset="0"/>
              <a:buChar char="•"/>
              <a:tabLst/>
              <a:defRPr sz="1600" baseline="0">
                <a:solidFill>
                  <a:schemeClr val="tx1"/>
                </a:solidFill>
                <a:latin typeface="Arial" panose="020B0604020202020204" pitchFamily="34" charset="0"/>
                <a:cs typeface="Arial" panose="020B0604020202020204" pitchFamily="34" charset="0"/>
                <a:sym typeface="Arial" panose="020B0604020202020204" pitchFamily="34" charset="0"/>
              </a:defRPr>
            </a:lvl3pPr>
            <a:lvl4pPr marL="915988" indent="-112713" rtl="0">
              <a:buClr>
                <a:schemeClr val="tx1">
                  <a:lumMod val="60000"/>
                  <a:lumOff val="40000"/>
                </a:schemeClr>
              </a:buClr>
              <a:buSzPct val="70000"/>
              <a:buFont typeface="Arial" charset="0"/>
              <a:buChar char="•"/>
              <a:tabLst/>
              <a:defRPr sz="1600">
                <a:solidFill>
                  <a:schemeClr val="tx1"/>
                </a:solidFill>
                <a:latin typeface="Arial" panose="020B0604020202020204" pitchFamily="34" charset="0"/>
                <a:cs typeface="Arial" panose="020B0604020202020204" pitchFamily="34" charset="0"/>
                <a:sym typeface="Arial" panose="020B0604020202020204" pitchFamily="34" charset="0"/>
              </a:defRPr>
            </a:lvl4pPr>
            <a:lvl5pPr marL="1144588" indent="-115888" rtl="0">
              <a:buClr>
                <a:schemeClr val="tx1">
                  <a:lumMod val="60000"/>
                  <a:lumOff val="40000"/>
                </a:schemeClr>
              </a:buClr>
              <a:buSzPct val="70000"/>
              <a:buFont typeface="Arial" charset="0"/>
              <a:buChar char="•"/>
              <a:tabLst/>
              <a:defRPr sz="1600">
                <a:solidFill>
                  <a:schemeClr val="tx1"/>
                </a:solidFill>
                <a:latin typeface="Arial" panose="020B0604020202020204" pitchFamily="34" charset="0"/>
                <a:cs typeface="Arial" panose="020B0604020202020204" pitchFamily="34" charset="0"/>
                <a:sym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p:cNvSpPr>
            <a:spLocks noGrp="1"/>
          </p:cNvSpPr>
          <p:nvPr>
            <p:ph type="title" hasCustomPrompt="1"/>
          </p:nvPr>
        </p:nvSpPr>
        <p:spPr>
          <a:xfrm>
            <a:off x="504294" y="274639"/>
            <a:ext cx="8106305" cy="391380"/>
          </a:xfrm>
        </p:spPr>
        <p:txBody>
          <a:bodyPr vert="horz"/>
          <a:lstStyle>
            <a:lvl1pPr rtl="0">
              <a:lnSpc>
                <a:spcPct val="90000"/>
              </a:lnSpc>
              <a:defRPr sz="2800" b="1" cap="none" baseline="0">
                <a:solidFill>
                  <a:schemeClr val="tx1"/>
                </a:solidFill>
                <a:latin typeface="Arial" panose="020B0604020202020204" pitchFamily="34" charset="0"/>
                <a:cs typeface="Arial" panose="020B0604020202020204" pitchFamily="34" charset="0"/>
                <a:sym typeface="Arial" panose="020B0604020202020204" pitchFamily="34" charset="0"/>
              </a:defRPr>
            </a:lvl1pPr>
          </a:lstStyle>
          <a:p>
            <a:r>
              <a:rPr lang="en-US"/>
              <a:t>Click to edit master title style</a:t>
            </a:r>
          </a:p>
        </p:txBody>
      </p:sp>
      <p:sp>
        <p:nvSpPr>
          <p:cNvPr id="11" name="Text Placeholder 10"/>
          <p:cNvSpPr>
            <a:spLocks noGrp="1"/>
          </p:cNvSpPr>
          <p:nvPr>
            <p:ph type="body" sz="quarter" idx="11" hasCustomPrompt="1"/>
          </p:nvPr>
        </p:nvSpPr>
        <p:spPr>
          <a:xfrm>
            <a:off x="504294" y="730406"/>
            <a:ext cx="8106305" cy="243662"/>
          </a:xfrm>
        </p:spPr>
        <p:txBody>
          <a:bodyPr tIns="0" bIns="0">
            <a:noAutofit/>
          </a:bodyPr>
          <a:lstStyle>
            <a:lvl1pPr marL="0" indent="0" rtl="0">
              <a:spcBef>
                <a:spcPts val="0"/>
              </a:spcBef>
              <a:buFontTx/>
              <a:buNone/>
              <a:defRPr sz="2000">
                <a:solidFill>
                  <a:schemeClr val="accent5"/>
                </a:solidFill>
                <a:latin typeface="Arial" panose="020B0604020202020204" pitchFamily="34" charset="0"/>
                <a:cs typeface="Arial" panose="020B0604020202020204" pitchFamily="34" charset="0"/>
                <a:sym typeface="Arial" panose="020B0604020202020204" pitchFamily="34" charset="0"/>
              </a:defRPr>
            </a:lvl1pPr>
            <a:lvl2pPr marL="342900" indent="0">
              <a:buFontTx/>
              <a:buNone/>
              <a:defRPr sz="1600">
                <a:solidFill>
                  <a:schemeClr val="tx1">
                    <a:lumMod val="60000"/>
                    <a:lumOff val="40000"/>
                  </a:schemeClr>
                </a:solidFill>
              </a:defRPr>
            </a:lvl2pPr>
            <a:lvl3pPr marL="685800" indent="0">
              <a:buFontTx/>
              <a:buNone/>
              <a:defRPr sz="1600">
                <a:solidFill>
                  <a:schemeClr val="tx1">
                    <a:lumMod val="60000"/>
                    <a:lumOff val="40000"/>
                  </a:schemeClr>
                </a:solidFill>
              </a:defRPr>
            </a:lvl3pPr>
            <a:lvl4pPr marL="1028700" indent="0">
              <a:buFontTx/>
              <a:buNone/>
              <a:defRPr sz="1600">
                <a:solidFill>
                  <a:schemeClr val="tx1">
                    <a:lumMod val="60000"/>
                    <a:lumOff val="40000"/>
                  </a:schemeClr>
                </a:solidFill>
              </a:defRPr>
            </a:lvl4pPr>
            <a:lvl5pPr marL="1371600" indent="0">
              <a:buFontTx/>
              <a:buNone/>
              <a:defRPr sz="1600">
                <a:solidFill>
                  <a:schemeClr val="tx1">
                    <a:lumMod val="60000"/>
                    <a:lumOff val="40000"/>
                  </a:schemeClr>
                </a:solidFill>
              </a:defRPr>
            </a:lvl5pPr>
          </a:lstStyle>
          <a:p>
            <a:pPr lvl="0"/>
            <a:r>
              <a:rPr lang="en-US"/>
              <a:t>Click to edit master text styles</a:t>
            </a:r>
          </a:p>
        </p:txBody>
      </p:sp>
      <p:pic>
        <p:nvPicPr>
          <p:cNvPr id="12" name="Graphic 11">
            <a:extLst>
              <a:ext uri="{FF2B5EF4-FFF2-40B4-BE49-F238E27FC236}">
                <a16:creationId xmlns:a16="http://schemas.microsoft.com/office/drawing/2014/main" id="{F54C9B13-5D03-884F-8851-0EFF8DED8DF8}"/>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95300" y="4745168"/>
            <a:ext cx="551688" cy="192024"/>
          </a:xfrm>
          <a:prstGeom prst="rect">
            <a:avLst/>
          </a:prstGeom>
        </p:spPr>
      </p:pic>
      <p:grpSp>
        <p:nvGrpSpPr>
          <p:cNvPr id="15" name="Group 14">
            <a:extLst>
              <a:ext uri="{FF2B5EF4-FFF2-40B4-BE49-F238E27FC236}">
                <a16:creationId xmlns:a16="http://schemas.microsoft.com/office/drawing/2014/main" id="{14726B90-E0AD-1E74-4E99-26E946580A30}"/>
              </a:ext>
            </a:extLst>
          </p:cNvPr>
          <p:cNvGrpSpPr/>
          <p:nvPr userDrawn="1"/>
        </p:nvGrpSpPr>
        <p:grpSpPr>
          <a:xfrm>
            <a:off x="-248194" y="359229"/>
            <a:ext cx="173853" cy="1051560"/>
            <a:chOff x="-111034" y="359229"/>
            <a:chExt cx="1158022" cy="1051560"/>
          </a:xfrm>
        </p:grpSpPr>
        <p:cxnSp>
          <p:nvCxnSpPr>
            <p:cNvPr id="16" name="Straight Connector 15">
              <a:extLst>
                <a:ext uri="{FF2B5EF4-FFF2-40B4-BE49-F238E27FC236}">
                  <a16:creationId xmlns:a16="http://schemas.microsoft.com/office/drawing/2014/main" id="{AC6B9AF2-EF7E-8EF1-7D9F-92383FAA955B}"/>
                </a:ext>
              </a:extLst>
            </p:cNvPr>
            <p:cNvCxnSpPr>
              <a:cxnSpLocks/>
            </p:cNvCxnSpPr>
            <p:nvPr userDrawn="1"/>
          </p:nvCxnSpPr>
          <p:spPr>
            <a:xfrm flipH="1">
              <a:off x="-111034" y="613954"/>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9CC2037-E77C-5C3A-4249-6E6FE3302D3B}"/>
                </a:ext>
              </a:extLst>
            </p:cNvPr>
            <p:cNvCxnSpPr>
              <a:cxnSpLocks/>
            </p:cNvCxnSpPr>
            <p:nvPr userDrawn="1"/>
          </p:nvCxnSpPr>
          <p:spPr>
            <a:xfrm flipH="1">
              <a:off x="-111034" y="947057"/>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E75CD57-EBBB-A1F3-9ABB-83DAA32DD4FB}"/>
                </a:ext>
              </a:extLst>
            </p:cNvPr>
            <p:cNvCxnSpPr>
              <a:cxnSpLocks/>
            </p:cNvCxnSpPr>
            <p:nvPr userDrawn="1"/>
          </p:nvCxnSpPr>
          <p:spPr>
            <a:xfrm flipH="1">
              <a:off x="-111034" y="359229"/>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0A2C573-1E36-244E-1086-5291F48A1612}"/>
                </a:ext>
              </a:extLst>
            </p:cNvPr>
            <p:cNvCxnSpPr>
              <a:cxnSpLocks/>
            </p:cNvCxnSpPr>
            <p:nvPr userDrawn="1"/>
          </p:nvCxnSpPr>
          <p:spPr>
            <a:xfrm flipH="1">
              <a:off x="-111034" y="751114"/>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FBE5BB9-B952-CCD5-57EE-3D01E0A83B21}"/>
                </a:ext>
              </a:extLst>
            </p:cNvPr>
            <p:cNvCxnSpPr>
              <a:cxnSpLocks/>
            </p:cNvCxnSpPr>
            <p:nvPr userDrawn="1"/>
          </p:nvCxnSpPr>
          <p:spPr>
            <a:xfrm flipH="1">
              <a:off x="-111034" y="1208314"/>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CBB1758-AED6-61D6-5E48-03FC83157DCF}"/>
                </a:ext>
              </a:extLst>
            </p:cNvPr>
            <p:cNvCxnSpPr>
              <a:cxnSpLocks/>
            </p:cNvCxnSpPr>
            <p:nvPr userDrawn="1"/>
          </p:nvCxnSpPr>
          <p:spPr>
            <a:xfrm flipH="1">
              <a:off x="-111034" y="1410789"/>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78786685"/>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 Content (desc)">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39283244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51" imgH="226" progId="TCLayout.ActiveDocument.1">
                  <p:embed/>
                </p:oleObj>
              </mc:Choice>
              <mc:Fallback>
                <p:oleObj name="think-cell Slide" r:id="rId3" imgW="251" imgH="22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Slide Number Placeholder 5"/>
          <p:cNvSpPr txBox="1">
            <a:spLocks/>
          </p:cNvSpPr>
          <p:nvPr/>
        </p:nvSpPr>
        <p:spPr>
          <a:xfrm>
            <a:off x="8581835" y="4754563"/>
            <a:ext cx="177990" cy="233362"/>
          </a:xfrm>
          <a:prstGeom prst="rect">
            <a:avLst/>
          </a:prstGeom>
        </p:spPr>
        <p:txBody>
          <a:bodyPr lIns="0" rIns="0"/>
          <a:lstStyle>
            <a:defPPr>
              <a:defRPr lang="en-US"/>
            </a:defPPr>
            <a:lvl1pPr marL="0" algn="r" defTabSz="457200" rtl="0" eaLnBrk="1" latinLnBrk="0" hangingPunct="1">
              <a:defRPr sz="1600" b="0" i="0" kern="1200">
                <a:solidFill>
                  <a:schemeClr val="bg1">
                    <a:lumMod val="50000"/>
                  </a:schemeClr>
                </a:solidFill>
                <a:latin typeface="Open Sans Light"/>
                <a:ea typeface="+mn-ea"/>
                <a:cs typeface="Open Sans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rtl="0" fontAlgn="auto">
              <a:spcBef>
                <a:spcPts val="0"/>
              </a:spcBef>
              <a:spcAft>
                <a:spcPts val="0"/>
              </a:spcAft>
              <a:defRPr/>
            </a:pPr>
            <a:fld id="{32477B88-DACD-ED46-BA46-8E3D3F0E8FE7}" type="slidenum">
              <a:rPr lang="en-US" sz="800" b="0" i="0" smtClean="0">
                <a:solidFill>
                  <a:schemeClr val="tx1">
                    <a:lumMod val="60000"/>
                    <a:lumOff val="40000"/>
                  </a:schemeClr>
                </a:solidFill>
                <a:latin typeface="Arial" panose="020B0604020202020204" pitchFamily="34" charset="0"/>
                <a:cs typeface="Arial" panose="020B0604020202020204" pitchFamily="34" charset="0"/>
                <a:sym typeface="Arial" panose="020B0604020202020204" pitchFamily="34" charset="0"/>
              </a:rPr>
              <a:pPr rtl="0" fontAlgn="auto">
                <a:spcBef>
                  <a:spcPts val="0"/>
                </a:spcBef>
                <a:spcAft>
                  <a:spcPts val="0"/>
                </a:spcAft>
                <a:defRPr/>
              </a:pPr>
              <a:t>‹#›</a:t>
            </a:fld>
            <a:endParaRPr lang="en-US" sz="800" b="0" i="0">
              <a:solidFill>
                <a:schemeClr val="tx1">
                  <a:lumMod val="60000"/>
                  <a:lumOff val="40000"/>
                </a:schemeClr>
              </a:solidFill>
              <a:latin typeface="Arial" panose="020B0604020202020204" pitchFamily="34" charset="0"/>
              <a:cs typeface="Arial" panose="020B0604020202020204" pitchFamily="34" charset="0"/>
              <a:sym typeface="Arial" panose="020B0604020202020204" pitchFamily="34" charset="0"/>
            </a:endParaRPr>
          </a:p>
        </p:txBody>
      </p:sp>
      <p:sp>
        <p:nvSpPr>
          <p:cNvPr id="9" name="Text Placeholder 5"/>
          <p:cNvSpPr>
            <a:spLocks noGrp="1"/>
          </p:cNvSpPr>
          <p:nvPr>
            <p:ph type="body" sz="quarter" idx="10" hasCustomPrompt="1"/>
          </p:nvPr>
        </p:nvSpPr>
        <p:spPr>
          <a:xfrm>
            <a:off x="495299" y="1202250"/>
            <a:ext cx="8115299" cy="3079186"/>
          </a:xfrm>
        </p:spPr>
        <p:txBody>
          <a:bodyPr tIns="0" bIns="0">
            <a:noAutofit/>
          </a:bodyPr>
          <a:lstStyle>
            <a:lvl1pPr marL="0" indent="0" rtl="0">
              <a:buClr>
                <a:schemeClr val="accent5"/>
              </a:buClr>
              <a:buFontTx/>
              <a:buNone/>
              <a:defRPr sz="2000" b="1">
                <a:solidFill>
                  <a:schemeClr val="accent5"/>
                </a:solidFill>
                <a:latin typeface="Arial" panose="020B0604020202020204" pitchFamily="34" charset="0"/>
                <a:cs typeface="Arial" panose="020B0604020202020204" pitchFamily="34" charset="0"/>
                <a:sym typeface="Arial" panose="020B0604020202020204" pitchFamily="34" charset="0"/>
              </a:defRPr>
            </a:lvl1pPr>
            <a:lvl2pPr marL="4763" indent="0" rtl="0">
              <a:buClr>
                <a:schemeClr val="accent5"/>
              </a:buClr>
              <a:buFontTx/>
              <a:buNone/>
              <a:tabLst/>
              <a:defRPr sz="1800">
                <a:solidFill>
                  <a:schemeClr val="tx1"/>
                </a:solidFill>
                <a:latin typeface="Arial" panose="020B0604020202020204" pitchFamily="34" charset="0"/>
                <a:cs typeface="Arial" panose="020B0604020202020204" pitchFamily="34" charset="0"/>
                <a:sym typeface="Arial" panose="020B0604020202020204" pitchFamily="34" charset="0"/>
              </a:defRPr>
            </a:lvl2pPr>
            <a:lvl3pPr marL="685800" indent="0">
              <a:buClr>
                <a:schemeClr val="accent5"/>
              </a:buClr>
              <a:buFontTx/>
              <a:buNone/>
              <a:tabLst/>
              <a:defRPr sz="1400">
                <a:solidFill>
                  <a:schemeClr val="tx1">
                    <a:lumMod val="60000"/>
                    <a:lumOff val="40000"/>
                  </a:schemeClr>
                </a:solidFill>
              </a:defRPr>
            </a:lvl3pPr>
            <a:lvl4pPr marL="1028700" indent="0">
              <a:buClr>
                <a:schemeClr val="accent5"/>
              </a:buClr>
              <a:buFontTx/>
              <a:buNone/>
              <a:defRPr sz="1100">
                <a:solidFill>
                  <a:schemeClr val="tx1">
                    <a:lumMod val="60000"/>
                    <a:lumOff val="40000"/>
                  </a:schemeClr>
                </a:solidFill>
              </a:defRPr>
            </a:lvl4pPr>
            <a:lvl5pPr marL="1371600" indent="0">
              <a:buClr>
                <a:schemeClr val="accent5"/>
              </a:buClr>
              <a:buFontTx/>
              <a:buNone/>
              <a:defRPr sz="1100">
                <a:solidFill>
                  <a:schemeClr val="tx1">
                    <a:lumMod val="60000"/>
                    <a:lumOff val="40000"/>
                  </a:schemeClr>
                </a:solidFill>
              </a:defRPr>
            </a:lvl5pPr>
          </a:lstStyle>
          <a:p>
            <a:pPr lvl="0"/>
            <a:r>
              <a:rPr lang="en-US"/>
              <a:t>Click to edit master text styles</a:t>
            </a:r>
          </a:p>
          <a:p>
            <a:pPr lvl="1"/>
            <a:r>
              <a:rPr lang="en-US"/>
              <a:t>Second level</a:t>
            </a:r>
          </a:p>
        </p:txBody>
      </p:sp>
      <p:sp>
        <p:nvSpPr>
          <p:cNvPr id="10" name="Title 1"/>
          <p:cNvSpPr>
            <a:spLocks noGrp="1"/>
          </p:cNvSpPr>
          <p:nvPr>
            <p:ph type="title" hasCustomPrompt="1"/>
          </p:nvPr>
        </p:nvSpPr>
        <p:spPr>
          <a:xfrm>
            <a:off x="504294" y="274639"/>
            <a:ext cx="8106305" cy="391380"/>
          </a:xfrm>
        </p:spPr>
        <p:txBody>
          <a:bodyPr vert="horz"/>
          <a:lstStyle>
            <a:lvl1pPr rtl="0">
              <a:lnSpc>
                <a:spcPct val="90000"/>
              </a:lnSpc>
              <a:defRPr sz="2800" b="1" cap="none" baseline="0">
                <a:solidFill>
                  <a:schemeClr val="tx1"/>
                </a:solidFill>
                <a:latin typeface="Arial" panose="020B0604020202020204" pitchFamily="34" charset="0"/>
                <a:cs typeface="Arial" panose="020B0604020202020204" pitchFamily="34" charset="0"/>
                <a:sym typeface="Arial" panose="020B0604020202020204" pitchFamily="34" charset="0"/>
              </a:defRPr>
            </a:lvl1pPr>
          </a:lstStyle>
          <a:p>
            <a:r>
              <a:rPr lang="en-US"/>
              <a:t>Click to edit master title style</a:t>
            </a:r>
          </a:p>
        </p:txBody>
      </p:sp>
      <p:sp>
        <p:nvSpPr>
          <p:cNvPr id="11" name="Text Placeholder 10"/>
          <p:cNvSpPr>
            <a:spLocks noGrp="1"/>
          </p:cNvSpPr>
          <p:nvPr>
            <p:ph type="body" sz="quarter" idx="11" hasCustomPrompt="1"/>
          </p:nvPr>
        </p:nvSpPr>
        <p:spPr>
          <a:xfrm>
            <a:off x="504294" y="730406"/>
            <a:ext cx="8106305" cy="243662"/>
          </a:xfrm>
        </p:spPr>
        <p:txBody>
          <a:bodyPr tIns="0" bIns="0">
            <a:noAutofit/>
          </a:bodyPr>
          <a:lstStyle>
            <a:lvl1pPr marL="0" indent="0" rtl="0">
              <a:spcBef>
                <a:spcPts val="0"/>
              </a:spcBef>
              <a:buFontTx/>
              <a:buNone/>
              <a:defRPr sz="2000">
                <a:solidFill>
                  <a:schemeClr val="accent5"/>
                </a:solidFill>
                <a:latin typeface="Arial" panose="020B0604020202020204" pitchFamily="34" charset="0"/>
                <a:cs typeface="Arial" panose="020B0604020202020204" pitchFamily="34" charset="0"/>
                <a:sym typeface="Arial" panose="020B0604020202020204" pitchFamily="34" charset="0"/>
              </a:defRPr>
            </a:lvl1pPr>
            <a:lvl2pPr marL="342900" indent="0">
              <a:buFontTx/>
              <a:buNone/>
              <a:defRPr sz="1600">
                <a:solidFill>
                  <a:schemeClr val="tx1">
                    <a:lumMod val="60000"/>
                    <a:lumOff val="40000"/>
                  </a:schemeClr>
                </a:solidFill>
              </a:defRPr>
            </a:lvl2pPr>
            <a:lvl3pPr marL="685800" indent="0">
              <a:buFontTx/>
              <a:buNone/>
              <a:defRPr sz="1600">
                <a:solidFill>
                  <a:schemeClr val="tx1">
                    <a:lumMod val="60000"/>
                    <a:lumOff val="40000"/>
                  </a:schemeClr>
                </a:solidFill>
              </a:defRPr>
            </a:lvl3pPr>
            <a:lvl4pPr marL="1028700" indent="0">
              <a:buFontTx/>
              <a:buNone/>
              <a:defRPr sz="1600">
                <a:solidFill>
                  <a:schemeClr val="tx1">
                    <a:lumMod val="60000"/>
                    <a:lumOff val="40000"/>
                  </a:schemeClr>
                </a:solidFill>
              </a:defRPr>
            </a:lvl4pPr>
            <a:lvl5pPr marL="1371600" indent="0">
              <a:buFontTx/>
              <a:buNone/>
              <a:defRPr sz="1600">
                <a:solidFill>
                  <a:schemeClr val="tx1">
                    <a:lumMod val="60000"/>
                    <a:lumOff val="40000"/>
                  </a:schemeClr>
                </a:solidFill>
              </a:defRPr>
            </a:lvl5pPr>
          </a:lstStyle>
          <a:p>
            <a:pPr lvl="0"/>
            <a:r>
              <a:rPr lang="en-US"/>
              <a:t>Click to edit master text styles</a:t>
            </a:r>
          </a:p>
        </p:txBody>
      </p:sp>
      <p:pic>
        <p:nvPicPr>
          <p:cNvPr id="12" name="Graphic 11">
            <a:extLst>
              <a:ext uri="{FF2B5EF4-FFF2-40B4-BE49-F238E27FC236}">
                <a16:creationId xmlns:a16="http://schemas.microsoft.com/office/drawing/2014/main" id="{D2E2650B-E06B-834F-B8BE-DD8E98F5E29E}"/>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95300" y="4745168"/>
            <a:ext cx="551688" cy="192024"/>
          </a:xfrm>
          <a:prstGeom prst="rect">
            <a:avLst/>
          </a:prstGeom>
        </p:spPr>
      </p:pic>
      <p:grpSp>
        <p:nvGrpSpPr>
          <p:cNvPr id="15" name="Group 14">
            <a:extLst>
              <a:ext uri="{FF2B5EF4-FFF2-40B4-BE49-F238E27FC236}">
                <a16:creationId xmlns:a16="http://schemas.microsoft.com/office/drawing/2014/main" id="{39FB7758-3E05-8D9C-112A-2C1C18171DFF}"/>
              </a:ext>
            </a:extLst>
          </p:cNvPr>
          <p:cNvGrpSpPr/>
          <p:nvPr userDrawn="1"/>
        </p:nvGrpSpPr>
        <p:grpSpPr>
          <a:xfrm>
            <a:off x="-248194" y="359229"/>
            <a:ext cx="173853" cy="1051560"/>
            <a:chOff x="-111034" y="359229"/>
            <a:chExt cx="1158022" cy="1051560"/>
          </a:xfrm>
        </p:grpSpPr>
        <p:cxnSp>
          <p:nvCxnSpPr>
            <p:cNvPr id="16" name="Straight Connector 15">
              <a:extLst>
                <a:ext uri="{FF2B5EF4-FFF2-40B4-BE49-F238E27FC236}">
                  <a16:creationId xmlns:a16="http://schemas.microsoft.com/office/drawing/2014/main" id="{272EE22C-33A3-03A4-9949-3713E48EEAA8}"/>
                </a:ext>
              </a:extLst>
            </p:cNvPr>
            <p:cNvCxnSpPr>
              <a:cxnSpLocks/>
            </p:cNvCxnSpPr>
            <p:nvPr userDrawn="1"/>
          </p:nvCxnSpPr>
          <p:spPr>
            <a:xfrm flipH="1">
              <a:off x="-111034" y="613954"/>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581B190-33BA-4F44-273E-F2F9DE246059}"/>
                </a:ext>
              </a:extLst>
            </p:cNvPr>
            <p:cNvCxnSpPr>
              <a:cxnSpLocks/>
            </p:cNvCxnSpPr>
            <p:nvPr userDrawn="1"/>
          </p:nvCxnSpPr>
          <p:spPr>
            <a:xfrm flipH="1">
              <a:off x="-111034" y="947057"/>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6B9A871-3D6C-B3D3-FC17-EC22B89ECB1A}"/>
                </a:ext>
              </a:extLst>
            </p:cNvPr>
            <p:cNvCxnSpPr>
              <a:cxnSpLocks/>
            </p:cNvCxnSpPr>
            <p:nvPr userDrawn="1"/>
          </p:nvCxnSpPr>
          <p:spPr>
            <a:xfrm flipH="1">
              <a:off x="-111034" y="359229"/>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7DEE9CD-D82F-7B1C-BBB5-9DB7A50A0669}"/>
                </a:ext>
              </a:extLst>
            </p:cNvPr>
            <p:cNvCxnSpPr>
              <a:cxnSpLocks/>
            </p:cNvCxnSpPr>
            <p:nvPr userDrawn="1"/>
          </p:nvCxnSpPr>
          <p:spPr>
            <a:xfrm flipH="1">
              <a:off x="-111034" y="751114"/>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8A656AD-E239-CE61-999E-C12C2C718F70}"/>
                </a:ext>
              </a:extLst>
            </p:cNvPr>
            <p:cNvCxnSpPr>
              <a:cxnSpLocks/>
            </p:cNvCxnSpPr>
            <p:nvPr userDrawn="1"/>
          </p:nvCxnSpPr>
          <p:spPr>
            <a:xfrm flipH="1">
              <a:off x="-111034" y="1208314"/>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B9BFA86-5D8C-7D4A-EB8C-76DCC7ED5E55}"/>
                </a:ext>
              </a:extLst>
            </p:cNvPr>
            <p:cNvCxnSpPr>
              <a:cxnSpLocks/>
            </p:cNvCxnSpPr>
            <p:nvPr userDrawn="1"/>
          </p:nvCxnSpPr>
          <p:spPr>
            <a:xfrm flipH="1">
              <a:off x="-111034" y="1410789"/>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35409879"/>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 Sub Only">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extLst>
              <p:ext uri="{D42A27DB-BD31-4B8C-83A1-F6EECF244321}">
                <p14:modId xmlns:p14="http://schemas.microsoft.com/office/powerpoint/2010/main" val="562082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51" imgH="226" progId="TCLayout.ActiveDocument.1">
                  <p:embed/>
                </p:oleObj>
              </mc:Choice>
              <mc:Fallback>
                <p:oleObj name="think-cell Slide" r:id="rId3" imgW="251" imgH="226" progId="TCLayout.ActiveDocument.1">
                  <p:embed/>
                  <p:pic>
                    <p:nvPicPr>
                      <p:cNvPr id="4" name="Objec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Title 1"/>
          <p:cNvSpPr>
            <a:spLocks noGrp="1"/>
          </p:cNvSpPr>
          <p:nvPr>
            <p:ph type="title" hasCustomPrompt="1"/>
          </p:nvPr>
        </p:nvSpPr>
        <p:spPr>
          <a:xfrm>
            <a:off x="504294" y="274639"/>
            <a:ext cx="8106305" cy="391380"/>
          </a:xfrm>
        </p:spPr>
        <p:txBody>
          <a:bodyPr vert="horz"/>
          <a:lstStyle>
            <a:lvl1pPr rtl="0">
              <a:lnSpc>
                <a:spcPct val="90000"/>
              </a:lnSpc>
              <a:defRPr sz="2800" b="1" cap="none" baseline="0">
                <a:solidFill>
                  <a:schemeClr val="tx1"/>
                </a:solidFill>
                <a:latin typeface="Arial" panose="020B0604020202020204" pitchFamily="34" charset="0"/>
                <a:cs typeface="Arial" panose="020B0604020202020204" pitchFamily="34" charset="0"/>
                <a:sym typeface="Arial" panose="020B0604020202020204" pitchFamily="34" charset="0"/>
              </a:defRPr>
            </a:lvl1pPr>
          </a:lstStyle>
          <a:p>
            <a:r>
              <a:rPr lang="en-US"/>
              <a:t>Click to edit master title style</a:t>
            </a:r>
          </a:p>
        </p:txBody>
      </p:sp>
      <p:sp>
        <p:nvSpPr>
          <p:cNvPr id="9" name="Text Placeholder 10"/>
          <p:cNvSpPr>
            <a:spLocks noGrp="1"/>
          </p:cNvSpPr>
          <p:nvPr>
            <p:ph type="body" sz="quarter" idx="11" hasCustomPrompt="1"/>
          </p:nvPr>
        </p:nvSpPr>
        <p:spPr>
          <a:xfrm>
            <a:off x="504294" y="730406"/>
            <a:ext cx="8106305" cy="243662"/>
          </a:xfrm>
        </p:spPr>
        <p:txBody>
          <a:bodyPr tIns="0" bIns="0">
            <a:noAutofit/>
          </a:bodyPr>
          <a:lstStyle>
            <a:lvl1pPr marL="0" indent="0" rtl="0">
              <a:spcBef>
                <a:spcPts val="0"/>
              </a:spcBef>
              <a:buFontTx/>
              <a:buNone/>
              <a:defRPr sz="2000">
                <a:solidFill>
                  <a:schemeClr val="accent5"/>
                </a:solidFill>
                <a:latin typeface="Arial" panose="020B0604020202020204" pitchFamily="34" charset="0"/>
                <a:cs typeface="Arial" panose="020B0604020202020204" pitchFamily="34" charset="0"/>
                <a:sym typeface="Arial" panose="020B0604020202020204" pitchFamily="34" charset="0"/>
              </a:defRPr>
            </a:lvl1pPr>
            <a:lvl2pPr marL="342900" indent="0">
              <a:buFontTx/>
              <a:buNone/>
              <a:defRPr sz="1600">
                <a:solidFill>
                  <a:schemeClr val="tx1">
                    <a:lumMod val="60000"/>
                    <a:lumOff val="40000"/>
                  </a:schemeClr>
                </a:solidFill>
              </a:defRPr>
            </a:lvl2pPr>
            <a:lvl3pPr marL="685800" indent="0">
              <a:buFontTx/>
              <a:buNone/>
              <a:defRPr sz="1600">
                <a:solidFill>
                  <a:schemeClr val="tx1">
                    <a:lumMod val="60000"/>
                    <a:lumOff val="40000"/>
                  </a:schemeClr>
                </a:solidFill>
              </a:defRPr>
            </a:lvl3pPr>
            <a:lvl4pPr marL="1028700" indent="0">
              <a:buFontTx/>
              <a:buNone/>
              <a:defRPr sz="1600">
                <a:solidFill>
                  <a:schemeClr val="tx1">
                    <a:lumMod val="60000"/>
                    <a:lumOff val="40000"/>
                  </a:schemeClr>
                </a:solidFill>
              </a:defRPr>
            </a:lvl4pPr>
            <a:lvl5pPr marL="1371600" indent="0">
              <a:buFontTx/>
              <a:buNone/>
              <a:defRPr sz="1600">
                <a:solidFill>
                  <a:schemeClr val="tx1">
                    <a:lumMod val="60000"/>
                    <a:lumOff val="40000"/>
                  </a:schemeClr>
                </a:solidFill>
              </a:defRPr>
            </a:lvl5pPr>
          </a:lstStyle>
          <a:p>
            <a:pPr lvl="0"/>
            <a:r>
              <a:rPr lang="en-US"/>
              <a:t>Click to edit master text styles</a:t>
            </a:r>
          </a:p>
        </p:txBody>
      </p:sp>
      <p:pic>
        <p:nvPicPr>
          <p:cNvPr id="10" name="Graphic 9">
            <a:extLst>
              <a:ext uri="{FF2B5EF4-FFF2-40B4-BE49-F238E27FC236}">
                <a16:creationId xmlns:a16="http://schemas.microsoft.com/office/drawing/2014/main" id="{CA5DD24B-CE7F-274D-8C3C-FE5613AAFACA}"/>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95300" y="4745168"/>
            <a:ext cx="551688" cy="192024"/>
          </a:xfrm>
          <a:prstGeom prst="rect">
            <a:avLst/>
          </a:prstGeom>
        </p:spPr>
      </p:pic>
      <p:sp>
        <p:nvSpPr>
          <p:cNvPr id="8" name="Slide Number Placeholder 5"/>
          <p:cNvSpPr txBox="1">
            <a:spLocks/>
          </p:cNvSpPr>
          <p:nvPr/>
        </p:nvSpPr>
        <p:spPr>
          <a:xfrm>
            <a:off x="8581835" y="4754563"/>
            <a:ext cx="177990" cy="233362"/>
          </a:xfrm>
          <a:prstGeom prst="rect">
            <a:avLst/>
          </a:prstGeom>
        </p:spPr>
        <p:txBody>
          <a:bodyPr lIns="0" rIns="0"/>
          <a:lstStyle>
            <a:defPPr>
              <a:defRPr lang="en-US"/>
            </a:defPPr>
            <a:lvl1pPr marL="0" algn="r" defTabSz="457200" rtl="0" eaLnBrk="1" latinLnBrk="0" hangingPunct="1">
              <a:defRPr sz="1600" b="0" i="0" kern="1200">
                <a:solidFill>
                  <a:schemeClr val="bg1">
                    <a:lumMod val="50000"/>
                  </a:schemeClr>
                </a:solidFill>
                <a:latin typeface="Open Sans Light"/>
                <a:ea typeface="+mn-ea"/>
                <a:cs typeface="Open Sans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rtl="0" fontAlgn="auto">
              <a:spcBef>
                <a:spcPts val="0"/>
              </a:spcBef>
              <a:spcAft>
                <a:spcPts val="0"/>
              </a:spcAft>
              <a:defRPr/>
            </a:pPr>
            <a:fld id="{32477B88-DACD-ED46-BA46-8E3D3F0E8FE7}" type="slidenum">
              <a:rPr lang="en-US" sz="800" b="0" i="0" smtClean="0">
                <a:solidFill>
                  <a:schemeClr val="bg1"/>
                </a:solidFill>
                <a:latin typeface="Arial" panose="020B0604020202020204" pitchFamily="34" charset="0"/>
                <a:cs typeface="Arial" panose="020B0604020202020204" pitchFamily="34" charset="0"/>
                <a:sym typeface="Arial" panose="020B0604020202020204" pitchFamily="34" charset="0"/>
              </a:rPr>
              <a:pPr rtl="0" fontAlgn="auto">
                <a:spcBef>
                  <a:spcPts val="0"/>
                </a:spcBef>
                <a:spcAft>
                  <a:spcPts val="0"/>
                </a:spcAft>
                <a:defRPr/>
              </a:pPr>
              <a:t>‹#›</a:t>
            </a:fld>
            <a:endParaRPr lang="en-US" sz="800" b="0" i="0">
              <a:solidFill>
                <a:schemeClr val="bg1"/>
              </a:solidFill>
              <a:latin typeface="Arial" panose="020B0604020202020204" pitchFamily="34" charset="0"/>
              <a:cs typeface="Arial" panose="020B0604020202020204" pitchFamily="34" charset="0"/>
              <a:sym typeface="Arial" panose="020B0604020202020204" pitchFamily="34" charset="0"/>
            </a:endParaRPr>
          </a:p>
        </p:txBody>
      </p:sp>
      <p:sp>
        <p:nvSpPr>
          <p:cNvPr id="12" name="Slide Number Placeholder 5"/>
          <p:cNvSpPr txBox="1">
            <a:spLocks/>
          </p:cNvSpPr>
          <p:nvPr/>
        </p:nvSpPr>
        <p:spPr>
          <a:xfrm>
            <a:off x="8583303" y="4754563"/>
            <a:ext cx="177990" cy="233362"/>
          </a:xfrm>
          <a:prstGeom prst="rect">
            <a:avLst/>
          </a:prstGeom>
        </p:spPr>
        <p:txBody>
          <a:bodyPr lIns="0" rIns="0"/>
          <a:lstStyle>
            <a:defPPr>
              <a:defRPr lang="en-US"/>
            </a:defPPr>
            <a:lvl1pPr marL="0" algn="r" defTabSz="457200" rtl="0" eaLnBrk="1" latinLnBrk="0" hangingPunct="1">
              <a:defRPr sz="1600" b="0" i="0" kern="1200">
                <a:solidFill>
                  <a:schemeClr val="bg1">
                    <a:lumMod val="50000"/>
                  </a:schemeClr>
                </a:solidFill>
                <a:latin typeface="Open Sans Light"/>
                <a:ea typeface="+mn-ea"/>
                <a:cs typeface="Open Sans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rtl="0" fontAlgn="auto">
              <a:spcBef>
                <a:spcPts val="0"/>
              </a:spcBef>
              <a:spcAft>
                <a:spcPts val="0"/>
              </a:spcAft>
              <a:defRPr/>
            </a:pPr>
            <a:fld id="{32477B88-DACD-ED46-BA46-8E3D3F0E8FE7}" type="slidenum">
              <a:rPr lang="en-US" sz="800" b="0" i="0" smtClean="0">
                <a:solidFill>
                  <a:schemeClr val="bg1"/>
                </a:solidFill>
                <a:latin typeface="Arial" panose="020B0604020202020204" pitchFamily="34" charset="0"/>
                <a:cs typeface="Arial" panose="020B0604020202020204" pitchFamily="34" charset="0"/>
                <a:sym typeface="Arial" panose="020B0604020202020204" pitchFamily="34" charset="0"/>
              </a:rPr>
              <a:pPr rtl="0" fontAlgn="auto">
                <a:spcBef>
                  <a:spcPts val="0"/>
                </a:spcBef>
                <a:spcAft>
                  <a:spcPts val="0"/>
                </a:spcAft>
                <a:defRPr/>
              </a:pPr>
              <a:t>‹#›</a:t>
            </a:fld>
            <a:endParaRPr lang="en-US" sz="800" b="0" i="0">
              <a:solidFill>
                <a:schemeClr val="bg1"/>
              </a:solidFill>
              <a:latin typeface="Arial" panose="020B0604020202020204" pitchFamily="34" charset="0"/>
              <a:cs typeface="Arial" panose="020B0604020202020204" pitchFamily="34" charset="0"/>
              <a:sym typeface="Arial" panose="020B0604020202020204" pitchFamily="34" charset="0"/>
            </a:endParaRPr>
          </a:p>
        </p:txBody>
      </p:sp>
      <p:sp>
        <p:nvSpPr>
          <p:cNvPr id="13" name="Slide Number Placeholder 5"/>
          <p:cNvSpPr txBox="1">
            <a:spLocks/>
          </p:cNvSpPr>
          <p:nvPr/>
        </p:nvSpPr>
        <p:spPr>
          <a:xfrm>
            <a:off x="8583303" y="4748694"/>
            <a:ext cx="177990" cy="233362"/>
          </a:xfrm>
          <a:prstGeom prst="rect">
            <a:avLst/>
          </a:prstGeom>
        </p:spPr>
        <p:txBody>
          <a:bodyPr lIns="0" rIns="0"/>
          <a:lstStyle>
            <a:defPPr>
              <a:defRPr lang="en-US"/>
            </a:defPPr>
            <a:lvl1pPr marL="0" algn="r" defTabSz="457200" rtl="0" eaLnBrk="1" latinLnBrk="0" hangingPunct="1">
              <a:defRPr sz="1600" b="0" i="0" kern="1200">
                <a:solidFill>
                  <a:schemeClr val="bg1">
                    <a:lumMod val="50000"/>
                  </a:schemeClr>
                </a:solidFill>
                <a:latin typeface="Open Sans Light"/>
                <a:ea typeface="+mn-ea"/>
                <a:cs typeface="Open Sans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rtl="0" fontAlgn="auto">
              <a:spcBef>
                <a:spcPts val="0"/>
              </a:spcBef>
              <a:spcAft>
                <a:spcPts val="0"/>
              </a:spcAft>
              <a:defRPr/>
            </a:pPr>
            <a:fld id="{32477B88-DACD-ED46-BA46-8E3D3F0E8FE7}" type="slidenum">
              <a:rPr lang="en-US" sz="800" b="0" i="0" smtClean="0">
                <a:solidFill>
                  <a:schemeClr val="bg1"/>
                </a:solidFill>
                <a:latin typeface="Arial" panose="020B0604020202020204" pitchFamily="34" charset="0"/>
                <a:cs typeface="Arial" panose="020B0604020202020204" pitchFamily="34" charset="0"/>
                <a:sym typeface="Arial" panose="020B0604020202020204" pitchFamily="34" charset="0"/>
              </a:rPr>
              <a:pPr rtl="0" fontAlgn="auto">
                <a:spcBef>
                  <a:spcPts val="0"/>
                </a:spcBef>
                <a:spcAft>
                  <a:spcPts val="0"/>
                </a:spcAft>
                <a:defRPr/>
              </a:pPr>
              <a:t>‹#›</a:t>
            </a:fld>
            <a:endParaRPr lang="en-US" sz="800" b="0" i="0">
              <a:solidFill>
                <a:schemeClr val="bg1"/>
              </a:solidFill>
              <a:latin typeface="Arial" panose="020B0604020202020204" pitchFamily="34" charset="0"/>
              <a:cs typeface="Arial" panose="020B0604020202020204" pitchFamily="34" charset="0"/>
              <a:sym typeface="Arial" panose="020B0604020202020204" pitchFamily="34" charset="0"/>
            </a:endParaRPr>
          </a:p>
        </p:txBody>
      </p:sp>
      <p:sp>
        <p:nvSpPr>
          <p:cNvPr id="14" name="Slide Number Placeholder 5"/>
          <p:cNvSpPr txBox="1">
            <a:spLocks/>
          </p:cNvSpPr>
          <p:nvPr/>
        </p:nvSpPr>
        <p:spPr>
          <a:xfrm>
            <a:off x="8583303" y="4758619"/>
            <a:ext cx="177990" cy="233362"/>
          </a:xfrm>
          <a:prstGeom prst="rect">
            <a:avLst/>
          </a:prstGeom>
        </p:spPr>
        <p:txBody>
          <a:bodyPr lIns="0" rIns="0"/>
          <a:lstStyle>
            <a:defPPr>
              <a:defRPr lang="en-US"/>
            </a:defPPr>
            <a:lvl1pPr marL="0" algn="r" defTabSz="457200" rtl="0" eaLnBrk="1" latinLnBrk="0" hangingPunct="1">
              <a:defRPr sz="1600" b="0" i="0" kern="1200">
                <a:solidFill>
                  <a:schemeClr val="bg1">
                    <a:lumMod val="50000"/>
                  </a:schemeClr>
                </a:solidFill>
                <a:latin typeface="Open Sans Light"/>
                <a:ea typeface="+mn-ea"/>
                <a:cs typeface="Open Sans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rtl="0" fontAlgn="auto">
              <a:spcBef>
                <a:spcPts val="0"/>
              </a:spcBef>
              <a:spcAft>
                <a:spcPts val="0"/>
              </a:spcAft>
              <a:defRPr/>
            </a:pPr>
            <a:fld id="{32477B88-DACD-ED46-BA46-8E3D3F0E8FE7}" type="slidenum">
              <a:rPr lang="en-US" sz="800" b="0" i="0" smtClean="0">
                <a:solidFill>
                  <a:schemeClr val="bg1"/>
                </a:solidFill>
                <a:latin typeface="Arial" panose="020B0604020202020204" pitchFamily="34" charset="0"/>
                <a:cs typeface="Arial" panose="020B0604020202020204" pitchFamily="34" charset="0"/>
                <a:sym typeface="Arial" panose="020B0604020202020204" pitchFamily="34" charset="0"/>
              </a:rPr>
              <a:pPr rtl="0" fontAlgn="auto">
                <a:spcBef>
                  <a:spcPts val="0"/>
                </a:spcBef>
                <a:spcAft>
                  <a:spcPts val="0"/>
                </a:spcAft>
                <a:defRPr/>
              </a:pPr>
              <a:t>‹#›</a:t>
            </a:fld>
            <a:endParaRPr lang="en-US" sz="800" b="0" i="0">
              <a:solidFill>
                <a:schemeClr val="bg1"/>
              </a:solidFill>
              <a:latin typeface="Arial" panose="020B0604020202020204" pitchFamily="34" charset="0"/>
              <a:cs typeface="Arial" panose="020B0604020202020204" pitchFamily="34" charset="0"/>
              <a:sym typeface="Arial" panose="020B0604020202020204" pitchFamily="34" charset="0"/>
            </a:endParaRPr>
          </a:p>
        </p:txBody>
      </p:sp>
      <p:sp>
        <p:nvSpPr>
          <p:cNvPr id="15" name="Slide Number Placeholder 5"/>
          <p:cNvSpPr txBox="1">
            <a:spLocks/>
          </p:cNvSpPr>
          <p:nvPr/>
        </p:nvSpPr>
        <p:spPr>
          <a:xfrm>
            <a:off x="8583303" y="4751598"/>
            <a:ext cx="177990" cy="233362"/>
          </a:xfrm>
          <a:prstGeom prst="rect">
            <a:avLst/>
          </a:prstGeom>
        </p:spPr>
        <p:txBody>
          <a:bodyPr lIns="0" rIns="0"/>
          <a:lstStyle>
            <a:defPPr>
              <a:defRPr lang="en-US"/>
            </a:defPPr>
            <a:lvl1pPr marL="0" algn="r" defTabSz="457200" rtl="0" eaLnBrk="1" latinLnBrk="0" hangingPunct="1">
              <a:defRPr sz="1600" b="0" i="0" kern="1200">
                <a:solidFill>
                  <a:schemeClr val="bg1">
                    <a:lumMod val="50000"/>
                  </a:schemeClr>
                </a:solidFill>
                <a:latin typeface="Open Sans Light"/>
                <a:ea typeface="+mn-ea"/>
                <a:cs typeface="Open Sans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rtl="0" fontAlgn="auto">
              <a:spcBef>
                <a:spcPts val="0"/>
              </a:spcBef>
              <a:spcAft>
                <a:spcPts val="0"/>
              </a:spcAft>
              <a:defRPr/>
            </a:pPr>
            <a:fld id="{32477B88-DACD-ED46-BA46-8E3D3F0E8FE7}" type="slidenum">
              <a:rPr lang="en-US" sz="800" b="0" i="0" smtClean="0">
                <a:solidFill>
                  <a:schemeClr val="tx1">
                    <a:lumMod val="60000"/>
                    <a:lumOff val="40000"/>
                  </a:schemeClr>
                </a:solidFill>
                <a:latin typeface="Arial" panose="020B0604020202020204" pitchFamily="34" charset="0"/>
                <a:cs typeface="Arial" panose="020B0604020202020204" pitchFamily="34" charset="0"/>
                <a:sym typeface="Arial" panose="020B0604020202020204" pitchFamily="34" charset="0"/>
              </a:rPr>
              <a:pPr rtl="0" fontAlgn="auto">
                <a:spcBef>
                  <a:spcPts val="0"/>
                </a:spcBef>
                <a:spcAft>
                  <a:spcPts val="0"/>
                </a:spcAft>
                <a:defRPr/>
              </a:pPr>
              <a:t>‹#›</a:t>
            </a:fld>
            <a:endParaRPr lang="en-US" sz="800" b="0" i="0">
              <a:solidFill>
                <a:schemeClr val="tx1">
                  <a:lumMod val="60000"/>
                  <a:lumOff val="40000"/>
                </a:schemeClr>
              </a:solidFill>
              <a:latin typeface="Arial" panose="020B0604020202020204" pitchFamily="34" charset="0"/>
              <a:cs typeface="Arial" panose="020B0604020202020204" pitchFamily="34" charset="0"/>
              <a:sym typeface="Arial" panose="020B0604020202020204" pitchFamily="34" charset="0"/>
            </a:endParaRPr>
          </a:p>
        </p:txBody>
      </p:sp>
      <p:sp>
        <p:nvSpPr>
          <p:cNvPr id="11" name="Slide Number Placeholder 5">
            <a:extLst>
              <a:ext uri="{FF2B5EF4-FFF2-40B4-BE49-F238E27FC236}">
                <a16:creationId xmlns:a16="http://schemas.microsoft.com/office/drawing/2014/main" id="{AAF511A3-81CA-BD40-8853-F2B4E6B3C42C}"/>
              </a:ext>
            </a:extLst>
          </p:cNvPr>
          <p:cNvSpPr txBox="1">
            <a:spLocks/>
          </p:cNvSpPr>
          <p:nvPr userDrawn="1"/>
        </p:nvSpPr>
        <p:spPr>
          <a:xfrm>
            <a:off x="8581835" y="4754563"/>
            <a:ext cx="177990" cy="233362"/>
          </a:xfrm>
          <a:prstGeom prst="rect">
            <a:avLst/>
          </a:prstGeom>
        </p:spPr>
        <p:txBody>
          <a:bodyPr lIns="0" rIns="0"/>
          <a:lstStyle>
            <a:defPPr>
              <a:defRPr lang="en-US"/>
            </a:defPPr>
            <a:lvl1pPr marL="0" algn="r" defTabSz="457200" rtl="0" eaLnBrk="1" latinLnBrk="0" hangingPunct="1">
              <a:defRPr sz="1600" b="0" i="0" kern="1200">
                <a:solidFill>
                  <a:schemeClr val="bg1">
                    <a:lumMod val="50000"/>
                  </a:schemeClr>
                </a:solidFill>
                <a:latin typeface="Open Sans Light"/>
                <a:ea typeface="+mn-ea"/>
                <a:cs typeface="Open Sans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32477B88-DACD-ED46-BA46-8E3D3F0E8FE7}" type="slidenum">
              <a:rPr lang="en-US" sz="800" b="0" i="0" smtClean="0">
                <a:solidFill>
                  <a:schemeClr val="tx1">
                    <a:lumMod val="60000"/>
                    <a:lumOff val="40000"/>
                  </a:schemeClr>
                </a:solidFill>
                <a:latin typeface="Arial" charset="0"/>
                <a:cs typeface="Arial" charset="0"/>
              </a:rPr>
              <a:pPr fontAlgn="auto">
                <a:spcBef>
                  <a:spcPts val="0"/>
                </a:spcBef>
                <a:spcAft>
                  <a:spcPts val="0"/>
                </a:spcAft>
                <a:defRPr/>
              </a:pPr>
              <a:t>‹#›</a:t>
            </a:fld>
            <a:endParaRPr lang="en-US" sz="800" b="0" i="0">
              <a:solidFill>
                <a:schemeClr val="tx1">
                  <a:lumMod val="60000"/>
                  <a:lumOff val="40000"/>
                </a:schemeClr>
              </a:solidFill>
              <a:latin typeface="Arial" charset="0"/>
              <a:cs typeface="Arial" charset="0"/>
            </a:endParaRPr>
          </a:p>
        </p:txBody>
      </p:sp>
      <p:grpSp>
        <p:nvGrpSpPr>
          <p:cNvPr id="19" name="Group 18">
            <a:extLst>
              <a:ext uri="{FF2B5EF4-FFF2-40B4-BE49-F238E27FC236}">
                <a16:creationId xmlns:a16="http://schemas.microsoft.com/office/drawing/2014/main" id="{AFD1DA16-2A53-99D8-3EBE-EFDF970AC887}"/>
              </a:ext>
            </a:extLst>
          </p:cNvPr>
          <p:cNvGrpSpPr/>
          <p:nvPr userDrawn="1"/>
        </p:nvGrpSpPr>
        <p:grpSpPr>
          <a:xfrm>
            <a:off x="-248194" y="359229"/>
            <a:ext cx="173853" cy="1051560"/>
            <a:chOff x="-111034" y="359229"/>
            <a:chExt cx="1158022" cy="1051560"/>
          </a:xfrm>
        </p:grpSpPr>
        <p:cxnSp>
          <p:nvCxnSpPr>
            <p:cNvPr id="20" name="Straight Connector 19">
              <a:extLst>
                <a:ext uri="{FF2B5EF4-FFF2-40B4-BE49-F238E27FC236}">
                  <a16:creationId xmlns:a16="http://schemas.microsoft.com/office/drawing/2014/main" id="{FE1BE6ED-5E3E-515F-50B3-AEF43F68ED29}"/>
                </a:ext>
              </a:extLst>
            </p:cNvPr>
            <p:cNvCxnSpPr>
              <a:cxnSpLocks/>
            </p:cNvCxnSpPr>
            <p:nvPr userDrawn="1"/>
          </p:nvCxnSpPr>
          <p:spPr>
            <a:xfrm flipH="1">
              <a:off x="-111034" y="613954"/>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C918AD2-B56E-70C5-BC42-1A2CF0E545B5}"/>
                </a:ext>
              </a:extLst>
            </p:cNvPr>
            <p:cNvCxnSpPr>
              <a:cxnSpLocks/>
            </p:cNvCxnSpPr>
            <p:nvPr userDrawn="1"/>
          </p:nvCxnSpPr>
          <p:spPr>
            <a:xfrm flipH="1">
              <a:off x="-111034" y="947057"/>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A89627E-0160-AF9E-CA71-6632C77C100F}"/>
                </a:ext>
              </a:extLst>
            </p:cNvPr>
            <p:cNvCxnSpPr>
              <a:cxnSpLocks/>
            </p:cNvCxnSpPr>
            <p:nvPr userDrawn="1"/>
          </p:nvCxnSpPr>
          <p:spPr>
            <a:xfrm flipH="1">
              <a:off x="-111034" y="359229"/>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F588923-2E4B-B8FE-C700-561E22154965}"/>
                </a:ext>
              </a:extLst>
            </p:cNvPr>
            <p:cNvCxnSpPr>
              <a:cxnSpLocks/>
            </p:cNvCxnSpPr>
            <p:nvPr userDrawn="1"/>
          </p:nvCxnSpPr>
          <p:spPr>
            <a:xfrm flipH="1">
              <a:off x="-111034" y="751114"/>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C0ECA02-2D04-573A-6879-147FA181A008}"/>
                </a:ext>
              </a:extLst>
            </p:cNvPr>
            <p:cNvCxnSpPr>
              <a:cxnSpLocks/>
            </p:cNvCxnSpPr>
            <p:nvPr userDrawn="1"/>
          </p:nvCxnSpPr>
          <p:spPr>
            <a:xfrm flipH="1">
              <a:off x="-111034" y="1208314"/>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6836872-3CD6-E14F-F461-70202099A538}"/>
                </a:ext>
              </a:extLst>
            </p:cNvPr>
            <p:cNvCxnSpPr>
              <a:cxnSpLocks/>
            </p:cNvCxnSpPr>
            <p:nvPr userDrawn="1"/>
          </p:nvCxnSpPr>
          <p:spPr>
            <a:xfrm flipH="1">
              <a:off x="-111034" y="1410789"/>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861982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extLst>
              <p:ext uri="{D42A27DB-BD31-4B8C-83A1-F6EECF244321}">
                <p14:modId xmlns:p14="http://schemas.microsoft.com/office/powerpoint/2010/main" val="31243510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51" imgH="226" progId="TCLayout.ActiveDocument.1">
                  <p:embed/>
                </p:oleObj>
              </mc:Choice>
              <mc:Fallback>
                <p:oleObj name="think-cell Slide" r:id="rId3" imgW="251" imgH="226" progId="TCLayout.ActiveDocument.1">
                  <p:embed/>
                  <p:pic>
                    <p:nvPicPr>
                      <p:cNvPr id="4" name="Objec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a:xfrm>
            <a:off x="504294" y="274638"/>
            <a:ext cx="8106305" cy="513211"/>
          </a:xfrm>
        </p:spPr>
        <p:txBody>
          <a:bodyPr vert="horz"/>
          <a:lstStyle>
            <a:lvl1pPr rtl="0">
              <a:lnSpc>
                <a:spcPct val="90000"/>
              </a:lnSpc>
              <a:defRPr sz="2800" b="1" cap="none" baseline="0">
                <a:solidFill>
                  <a:schemeClr val="tx1"/>
                </a:solidFill>
                <a:latin typeface="Arial" panose="020B0604020202020204" pitchFamily="34" charset="0"/>
                <a:cs typeface="Arial" panose="020B0604020202020204" pitchFamily="34" charset="0"/>
                <a:sym typeface="Arial" panose="020B0604020202020204" pitchFamily="34" charset="0"/>
              </a:defRPr>
            </a:lvl1pPr>
          </a:lstStyle>
          <a:p>
            <a:r>
              <a:rPr lang="en-US"/>
              <a:t>Click to edit master title style</a:t>
            </a:r>
          </a:p>
        </p:txBody>
      </p:sp>
      <p:sp>
        <p:nvSpPr>
          <p:cNvPr id="8" name="Slide Number Placeholder 5"/>
          <p:cNvSpPr txBox="1">
            <a:spLocks/>
          </p:cNvSpPr>
          <p:nvPr/>
        </p:nvSpPr>
        <p:spPr>
          <a:xfrm>
            <a:off x="8581835" y="4754563"/>
            <a:ext cx="177990" cy="233362"/>
          </a:xfrm>
          <a:prstGeom prst="rect">
            <a:avLst/>
          </a:prstGeom>
        </p:spPr>
        <p:txBody>
          <a:bodyPr lIns="0" rIns="0"/>
          <a:lstStyle>
            <a:defPPr>
              <a:defRPr lang="en-US"/>
            </a:defPPr>
            <a:lvl1pPr marL="0" algn="r" defTabSz="457200" rtl="0" eaLnBrk="1" latinLnBrk="0" hangingPunct="1">
              <a:defRPr sz="1600" b="0" i="0" kern="1200">
                <a:solidFill>
                  <a:schemeClr val="bg1">
                    <a:lumMod val="50000"/>
                  </a:schemeClr>
                </a:solidFill>
                <a:latin typeface="Open Sans Light"/>
                <a:ea typeface="+mn-ea"/>
                <a:cs typeface="Open Sans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rtl="0" fontAlgn="auto">
              <a:spcBef>
                <a:spcPts val="0"/>
              </a:spcBef>
              <a:spcAft>
                <a:spcPts val="0"/>
              </a:spcAft>
              <a:defRPr/>
            </a:pPr>
            <a:fld id="{32477B88-DACD-ED46-BA46-8E3D3F0E8FE7}" type="slidenum">
              <a:rPr lang="en-US" sz="800" b="0" i="0" smtClean="0">
                <a:solidFill>
                  <a:schemeClr val="tx1">
                    <a:lumMod val="60000"/>
                    <a:lumOff val="40000"/>
                  </a:schemeClr>
                </a:solidFill>
                <a:latin typeface="Arial" panose="020B0604020202020204" pitchFamily="34" charset="0"/>
                <a:cs typeface="Arial" panose="020B0604020202020204" pitchFamily="34" charset="0"/>
                <a:sym typeface="Arial" panose="020B0604020202020204" pitchFamily="34" charset="0"/>
              </a:rPr>
              <a:pPr rtl="0" fontAlgn="auto">
                <a:spcBef>
                  <a:spcPts val="0"/>
                </a:spcBef>
                <a:spcAft>
                  <a:spcPts val="0"/>
                </a:spcAft>
                <a:defRPr/>
              </a:pPr>
              <a:t>‹#›</a:t>
            </a:fld>
            <a:endParaRPr lang="en-US" sz="800" b="0" i="0">
              <a:solidFill>
                <a:schemeClr val="tx1">
                  <a:lumMod val="60000"/>
                  <a:lumOff val="40000"/>
                </a:schemeClr>
              </a:solidFill>
              <a:latin typeface="Arial" panose="020B0604020202020204" pitchFamily="34" charset="0"/>
              <a:cs typeface="Arial" panose="020B0604020202020204" pitchFamily="34" charset="0"/>
              <a:sym typeface="Arial" panose="020B0604020202020204" pitchFamily="34" charset="0"/>
            </a:endParaRPr>
          </a:p>
        </p:txBody>
      </p:sp>
      <p:pic>
        <p:nvPicPr>
          <p:cNvPr id="6" name="Graphic 5">
            <a:extLst>
              <a:ext uri="{FF2B5EF4-FFF2-40B4-BE49-F238E27FC236}">
                <a16:creationId xmlns:a16="http://schemas.microsoft.com/office/drawing/2014/main" id="{81A3B2C1-E0E3-7D47-ABB5-A375C552A5C4}"/>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95300" y="4745168"/>
            <a:ext cx="551688" cy="192024"/>
          </a:xfrm>
          <a:prstGeom prst="rect">
            <a:avLst/>
          </a:prstGeom>
        </p:spPr>
      </p:pic>
      <p:sp>
        <p:nvSpPr>
          <p:cNvPr id="7" name="Slide Number Placeholder 5">
            <a:extLst>
              <a:ext uri="{FF2B5EF4-FFF2-40B4-BE49-F238E27FC236}">
                <a16:creationId xmlns:a16="http://schemas.microsoft.com/office/drawing/2014/main" id="{256660C7-4F0B-524E-A704-AE273120CEAD}"/>
              </a:ext>
            </a:extLst>
          </p:cNvPr>
          <p:cNvSpPr txBox="1">
            <a:spLocks/>
          </p:cNvSpPr>
          <p:nvPr userDrawn="1"/>
        </p:nvSpPr>
        <p:spPr>
          <a:xfrm>
            <a:off x="8581835" y="4754563"/>
            <a:ext cx="177990" cy="233362"/>
          </a:xfrm>
          <a:prstGeom prst="rect">
            <a:avLst/>
          </a:prstGeom>
        </p:spPr>
        <p:txBody>
          <a:bodyPr lIns="0" rIns="0"/>
          <a:lstStyle>
            <a:defPPr>
              <a:defRPr lang="en-US"/>
            </a:defPPr>
            <a:lvl1pPr marL="0" algn="r" defTabSz="457200" rtl="0" eaLnBrk="1" latinLnBrk="0" hangingPunct="1">
              <a:defRPr sz="1600" b="0" i="0" kern="1200">
                <a:solidFill>
                  <a:schemeClr val="bg1">
                    <a:lumMod val="50000"/>
                  </a:schemeClr>
                </a:solidFill>
                <a:latin typeface="Open Sans Light"/>
                <a:ea typeface="+mn-ea"/>
                <a:cs typeface="Open Sans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32477B88-DACD-ED46-BA46-8E3D3F0E8FE7}" type="slidenum">
              <a:rPr lang="en-US" sz="800" b="0" i="0" smtClean="0">
                <a:solidFill>
                  <a:schemeClr val="tx1">
                    <a:lumMod val="60000"/>
                    <a:lumOff val="40000"/>
                  </a:schemeClr>
                </a:solidFill>
                <a:latin typeface="Arial" charset="0"/>
                <a:cs typeface="Arial" charset="0"/>
              </a:rPr>
              <a:pPr fontAlgn="auto">
                <a:spcBef>
                  <a:spcPts val="0"/>
                </a:spcBef>
                <a:spcAft>
                  <a:spcPts val="0"/>
                </a:spcAft>
                <a:defRPr/>
              </a:pPr>
              <a:t>‹#›</a:t>
            </a:fld>
            <a:endParaRPr lang="en-US" sz="800" b="0" i="0">
              <a:solidFill>
                <a:schemeClr val="tx1">
                  <a:lumMod val="60000"/>
                  <a:lumOff val="40000"/>
                </a:schemeClr>
              </a:solidFill>
              <a:latin typeface="Arial" charset="0"/>
              <a:cs typeface="Arial" charset="0"/>
            </a:endParaRPr>
          </a:p>
        </p:txBody>
      </p:sp>
      <p:grpSp>
        <p:nvGrpSpPr>
          <p:cNvPr id="16" name="Group 15">
            <a:extLst>
              <a:ext uri="{FF2B5EF4-FFF2-40B4-BE49-F238E27FC236}">
                <a16:creationId xmlns:a16="http://schemas.microsoft.com/office/drawing/2014/main" id="{5B662FDE-3372-F845-930A-5A4AB8A12913}"/>
              </a:ext>
            </a:extLst>
          </p:cNvPr>
          <p:cNvGrpSpPr/>
          <p:nvPr userDrawn="1"/>
        </p:nvGrpSpPr>
        <p:grpSpPr>
          <a:xfrm>
            <a:off x="-248194" y="359229"/>
            <a:ext cx="173853" cy="1051560"/>
            <a:chOff x="-111034" y="359229"/>
            <a:chExt cx="1158022" cy="1051560"/>
          </a:xfrm>
        </p:grpSpPr>
        <p:cxnSp>
          <p:nvCxnSpPr>
            <p:cNvPr id="17" name="Straight Connector 16">
              <a:extLst>
                <a:ext uri="{FF2B5EF4-FFF2-40B4-BE49-F238E27FC236}">
                  <a16:creationId xmlns:a16="http://schemas.microsoft.com/office/drawing/2014/main" id="{A8BDFB93-DAB0-7331-5B8D-C7B5FF075DA2}"/>
                </a:ext>
              </a:extLst>
            </p:cNvPr>
            <p:cNvCxnSpPr>
              <a:cxnSpLocks/>
            </p:cNvCxnSpPr>
            <p:nvPr userDrawn="1"/>
          </p:nvCxnSpPr>
          <p:spPr>
            <a:xfrm flipH="1">
              <a:off x="-111034" y="613954"/>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DF8273-2642-CB11-6922-172DAF18BF55}"/>
                </a:ext>
              </a:extLst>
            </p:cNvPr>
            <p:cNvCxnSpPr>
              <a:cxnSpLocks/>
            </p:cNvCxnSpPr>
            <p:nvPr userDrawn="1"/>
          </p:nvCxnSpPr>
          <p:spPr>
            <a:xfrm flipH="1">
              <a:off x="-111034" y="947057"/>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C3AD34E-0F3F-8DEB-A432-648A86D77512}"/>
                </a:ext>
              </a:extLst>
            </p:cNvPr>
            <p:cNvCxnSpPr>
              <a:cxnSpLocks/>
            </p:cNvCxnSpPr>
            <p:nvPr userDrawn="1"/>
          </p:nvCxnSpPr>
          <p:spPr>
            <a:xfrm flipH="1">
              <a:off x="-111034" y="359229"/>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9F162CD-15F4-B095-9716-F236FD847C47}"/>
                </a:ext>
              </a:extLst>
            </p:cNvPr>
            <p:cNvCxnSpPr>
              <a:cxnSpLocks/>
            </p:cNvCxnSpPr>
            <p:nvPr userDrawn="1"/>
          </p:nvCxnSpPr>
          <p:spPr>
            <a:xfrm flipH="1">
              <a:off x="-111034" y="751114"/>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C414CB8-2E07-09E5-51E5-33FBE0A9C874}"/>
                </a:ext>
              </a:extLst>
            </p:cNvPr>
            <p:cNvCxnSpPr>
              <a:cxnSpLocks/>
            </p:cNvCxnSpPr>
            <p:nvPr userDrawn="1"/>
          </p:nvCxnSpPr>
          <p:spPr>
            <a:xfrm flipH="1">
              <a:off x="-111034" y="1208314"/>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9F48E30-7C9D-AFF2-5085-B6206F9CC116}"/>
                </a:ext>
              </a:extLst>
            </p:cNvPr>
            <p:cNvCxnSpPr>
              <a:cxnSpLocks/>
            </p:cNvCxnSpPr>
            <p:nvPr userDrawn="1"/>
          </p:nvCxnSpPr>
          <p:spPr>
            <a:xfrm flipH="1">
              <a:off x="-111034" y="1410789"/>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265222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eps">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extLst>
              <p:ext uri="{D42A27DB-BD31-4B8C-83A1-F6EECF244321}">
                <p14:modId xmlns:p14="http://schemas.microsoft.com/office/powerpoint/2010/main" val="21088503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51" imgH="226" progId="TCLayout.ActiveDocument.1">
                  <p:embed/>
                </p:oleObj>
              </mc:Choice>
              <mc:Fallback>
                <p:oleObj name="think-cell Slide" r:id="rId3" imgW="251" imgH="226" progId="TCLayout.ActiveDocument.1">
                  <p:embed/>
                  <p:pic>
                    <p:nvPicPr>
                      <p:cNvPr id="4" name="Objec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Slide Number Placeholder 5"/>
          <p:cNvSpPr txBox="1">
            <a:spLocks/>
          </p:cNvSpPr>
          <p:nvPr/>
        </p:nvSpPr>
        <p:spPr>
          <a:xfrm>
            <a:off x="8581835" y="4754563"/>
            <a:ext cx="177990" cy="233362"/>
          </a:xfrm>
          <a:prstGeom prst="rect">
            <a:avLst/>
          </a:prstGeom>
        </p:spPr>
        <p:txBody>
          <a:bodyPr lIns="0" rIns="0"/>
          <a:lstStyle>
            <a:defPPr>
              <a:defRPr lang="en-US"/>
            </a:defPPr>
            <a:lvl1pPr marL="0" algn="r" defTabSz="457200" rtl="0" eaLnBrk="1" latinLnBrk="0" hangingPunct="1">
              <a:defRPr sz="1600" b="0" i="0" kern="1200">
                <a:solidFill>
                  <a:schemeClr val="bg1">
                    <a:lumMod val="50000"/>
                  </a:schemeClr>
                </a:solidFill>
                <a:latin typeface="Open Sans Light"/>
                <a:ea typeface="+mn-ea"/>
                <a:cs typeface="Open Sans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rtl="0" fontAlgn="auto">
              <a:spcBef>
                <a:spcPts val="0"/>
              </a:spcBef>
              <a:spcAft>
                <a:spcPts val="0"/>
              </a:spcAft>
              <a:defRPr/>
            </a:pPr>
            <a:fld id="{32477B88-DACD-ED46-BA46-8E3D3F0E8FE7}" type="slidenum">
              <a:rPr lang="en-US" sz="800" b="0" i="0" smtClean="0">
                <a:solidFill>
                  <a:schemeClr val="tx1">
                    <a:lumMod val="60000"/>
                    <a:lumOff val="40000"/>
                  </a:schemeClr>
                </a:solidFill>
                <a:latin typeface="Arial" panose="020B0604020202020204" pitchFamily="34" charset="0"/>
                <a:cs typeface="Arial" panose="020B0604020202020204" pitchFamily="34" charset="0"/>
                <a:sym typeface="Arial" panose="020B0604020202020204" pitchFamily="34" charset="0"/>
              </a:rPr>
              <a:pPr rtl="0" fontAlgn="auto">
                <a:spcBef>
                  <a:spcPts val="0"/>
                </a:spcBef>
                <a:spcAft>
                  <a:spcPts val="0"/>
                </a:spcAft>
                <a:defRPr/>
              </a:pPr>
              <a:t>‹#›</a:t>
            </a:fld>
            <a:endParaRPr lang="en-US" sz="800" b="0" i="0">
              <a:solidFill>
                <a:schemeClr val="tx1">
                  <a:lumMod val="60000"/>
                  <a:lumOff val="40000"/>
                </a:schemeClr>
              </a:solidFill>
              <a:latin typeface="Arial" panose="020B0604020202020204" pitchFamily="34" charset="0"/>
              <a:cs typeface="Arial" panose="020B0604020202020204" pitchFamily="34" charset="0"/>
              <a:sym typeface="Arial" panose="020B0604020202020204" pitchFamily="34" charset="0"/>
            </a:endParaRPr>
          </a:p>
        </p:txBody>
      </p:sp>
      <p:sp>
        <p:nvSpPr>
          <p:cNvPr id="9" name="Text Placeholder 5"/>
          <p:cNvSpPr>
            <a:spLocks noGrp="1"/>
          </p:cNvSpPr>
          <p:nvPr>
            <p:ph type="body" sz="quarter" idx="10"/>
          </p:nvPr>
        </p:nvSpPr>
        <p:spPr>
          <a:xfrm>
            <a:off x="584086" y="3432506"/>
            <a:ext cx="1506132" cy="744744"/>
          </a:xfrm>
        </p:spPr>
        <p:txBody>
          <a:bodyPr tIns="0" bIns="0">
            <a:noAutofit/>
          </a:bodyPr>
          <a:lstStyle>
            <a:lvl1pPr marL="0" indent="0" algn="ctr" rtl="0">
              <a:buFontTx/>
              <a:buNone/>
              <a:defRPr sz="1600">
                <a:solidFill>
                  <a:schemeClr val="tx1"/>
                </a:solidFill>
                <a:latin typeface="Arial" panose="020B0604020202020204" pitchFamily="34" charset="0"/>
                <a:cs typeface="Arial" panose="020B0604020202020204" pitchFamily="34" charset="0"/>
                <a:sym typeface="Arial" panose="020B0604020202020204" pitchFamily="34" charset="0"/>
              </a:defRPr>
            </a:lvl1pPr>
            <a:lvl2pPr marL="342900" indent="0" algn="ctr">
              <a:buFontTx/>
              <a:buNone/>
              <a:defRPr/>
            </a:lvl2pPr>
            <a:lvl3pPr marL="685800" indent="0" algn="ctr">
              <a:buFontTx/>
              <a:buNone/>
              <a:defRPr/>
            </a:lvl3pPr>
            <a:lvl4pPr marL="1028700" indent="0" algn="ctr">
              <a:buFontTx/>
              <a:buNone/>
              <a:defRPr/>
            </a:lvl4pPr>
            <a:lvl5pPr marL="1371600" indent="0" algn="ctr">
              <a:buFontTx/>
              <a:buNone/>
              <a:defRPr/>
            </a:lvl5pPr>
          </a:lstStyle>
          <a:p>
            <a:pPr lvl="0"/>
            <a:r>
              <a:rPr lang="en-US"/>
              <a:t>Click to edit Master text styles</a:t>
            </a:r>
          </a:p>
        </p:txBody>
      </p:sp>
      <p:sp>
        <p:nvSpPr>
          <p:cNvPr id="21" name="Text Placeholder 5"/>
          <p:cNvSpPr>
            <a:spLocks noGrp="1"/>
          </p:cNvSpPr>
          <p:nvPr>
            <p:ph type="body" sz="quarter" idx="19"/>
          </p:nvPr>
        </p:nvSpPr>
        <p:spPr>
          <a:xfrm>
            <a:off x="584086" y="3200775"/>
            <a:ext cx="1506132" cy="231732"/>
          </a:xfrm>
        </p:spPr>
        <p:txBody>
          <a:bodyPr tIns="0" bIns="0">
            <a:noAutofit/>
          </a:bodyPr>
          <a:lstStyle>
            <a:lvl1pPr marL="0" indent="0" algn="ctr" rtl="0">
              <a:buFontTx/>
              <a:buNone/>
              <a:defRPr sz="1800" b="1">
                <a:solidFill>
                  <a:schemeClr val="tx1"/>
                </a:solidFill>
                <a:latin typeface="Arial" panose="020B0604020202020204" pitchFamily="34" charset="0"/>
                <a:cs typeface="Arial" panose="020B0604020202020204" pitchFamily="34" charset="0"/>
                <a:sym typeface="Arial" panose="020B0604020202020204" pitchFamily="34" charset="0"/>
              </a:defRPr>
            </a:lvl1pPr>
            <a:lvl2pPr marL="342900" indent="0" algn="ctr">
              <a:buFontTx/>
              <a:buNone/>
              <a:defRPr/>
            </a:lvl2pPr>
            <a:lvl3pPr marL="685800" indent="0" algn="ctr">
              <a:buFontTx/>
              <a:buNone/>
              <a:defRPr/>
            </a:lvl3pPr>
            <a:lvl4pPr marL="1028700" indent="0" algn="ctr">
              <a:buFontTx/>
              <a:buNone/>
              <a:defRPr/>
            </a:lvl4pPr>
            <a:lvl5pPr marL="1371600" indent="0" algn="ctr">
              <a:buFontTx/>
              <a:buNone/>
              <a:defRPr/>
            </a:lvl5pPr>
          </a:lstStyle>
          <a:p>
            <a:pPr lvl="0"/>
            <a:r>
              <a:rPr lang="en-US"/>
              <a:t>Click to edit</a:t>
            </a:r>
          </a:p>
        </p:txBody>
      </p:sp>
      <p:sp>
        <p:nvSpPr>
          <p:cNvPr id="22" name="Text Placeholder 5"/>
          <p:cNvSpPr>
            <a:spLocks noGrp="1"/>
          </p:cNvSpPr>
          <p:nvPr>
            <p:ph type="body" sz="quarter" idx="20"/>
          </p:nvPr>
        </p:nvSpPr>
        <p:spPr>
          <a:xfrm>
            <a:off x="2669670" y="3432506"/>
            <a:ext cx="1506132" cy="744744"/>
          </a:xfrm>
        </p:spPr>
        <p:txBody>
          <a:bodyPr tIns="0" bIns="0">
            <a:noAutofit/>
          </a:bodyPr>
          <a:lstStyle>
            <a:lvl1pPr marL="0" indent="0" algn="ctr" rtl="0">
              <a:buFontTx/>
              <a:buNone/>
              <a:defRPr sz="1600">
                <a:solidFill>
                  <a:schemeClr val="tx1"/>
                </a:solidFill>
                <a:latin typeface="Arial" panose="020B0604020202020204" pitchFamily="34" charset="0"/>
                <a:cs typeface="Arial" panose="020B0604020202020204" pitchFamily="34" charset="0"/>
                <a:sym typeface="Arial" panose="020B0604020202020204" pitchFamily="34" charset="0"/>
              </a:defRPr>
            </a:lvl1pPr>
            <a:lvl2pPr marL="342900" indent="0" algn="ctr">
              <a:buFontTx/>
              <a:buNone/>
              <a:defRPr/>
            </a:lvl2pPr>
            <a:lvl3pPr marL="685800" indent="0" algn="ctr">
              <a:buFontTx/>
              <a:buNone/>
              <a:defRPr/>
            </a:lvl3pPr>
            <a:lvl4pPr marL="1028700" indent="0" algn="ctr">
              <a:buFontTx/>
              <a:buNone/>
              <a:defRPr/>
            </a:lvl4pPr>
            <a:lvl5pPr marL="1371600" indent="0" algn="ctr">
              <a:buFontTx/>
              <a:buNone/>
              <a:defRPr/>
            </a:lvl5pPr>
          </a:lstStyle>
          <a:p>
            <a:pPr lvl="0"/>
            <a:r>
              <a:rPr lang="en-US"/>
              <a:t>Click to edit Master text styles</a:t>
            </a:r>
          </a:p>
        </p:txBody>
      </p:sp>
      <p:sp>
        <p:nvSpPr>
          <p:cNvPr id="25" name="Text Placeholder 5"/>
          <p:cNvSpPr>
            <a:spLocks noGrp="1"/>
          </p:cNvSpPr>
          <p:nvPr>
            <p:ph type="body" sz="quarter" idx="22"/>
          </p:nvPr>
        </p:nvSpPr>
        <p:spPr>
          <a:xfrm>
            <a:off x="2669670" y="3200775"/>
            <a:ext cx="1506132" cy="231732"/>
          </a:xfrm>
        </p:spPr>
        <p:txBody>
          <a:bodyPr tIns="0" bIns="0">
            <a:noAutofit/>
          </a:bodyPr>
          <a:lstStyle>
            <a:lvl1pPr marL="0" marR="0" indent="0" algn="ctr" defTabSz="685800" rtl="0" eaLnBrk="1" fontAlgn="base" latinLnBrk="0" hangingPunct="1">
              <a:lnSpc>
                <a:spcPct val="90000"/>
              </a:lnSpc>
              <a:spcBef>
                <a:spcPts val="750"/>
              </a:spcBef>
              <a:spcAft>
                <a:spcPct val="0"/>
              </a:spcAft>
              <a:buClr>
                <a:schemeClr val="bg1"/>
              </a:buClr>
              <a:buSzTx/>
              <a:buFontTx/>
              <a:buNone/>
              <a:tabLst/>
              <a:defRPr sz="1800" b="1">
                <a:solidFill>
                  <a:schemeClr val="tx1"/>
                </a:solidFill>
                <a:latin typeface="Arial" panose="020B0604020202020204" pitchFamily="34" charset="0"/>
                <a:cs typeface="Arial" panose="020B0604020202020204" pitchFamily="34" charset="0"/>
                <a:sym typeface="Arial" panose="020B0604020202020204" pitchFamily="34" charset="0"/>
              </a:defRPr>
            </a:lvl1pPr>
            <a:lvl2pPr marL="342900" indent="0" algn="ctr">
              <a:buFontTx/>
              <a:buNone/>
              <a:defRPr/>
            </a:lvl2pPr>
            <a:lvl3pPr marL="685800" indent="0" algn="ctr">
              <a:buFontTx/>
              <a:buNone/>
              <a:defRPr/>
            </a:lvl3pPr>
            <a:lvl4pPr marL="1028700" indent="0" algn="ctr">
              <a:buFontTx/>
              <a:buNone/>
              <a:defRPr/>
            </a:lvl4pPr>
            <a:lvl5pPr marL="1371600" indent="0" algn="ctr">
              <a:buFontTx/>
              <a:buNone/>
              <a:defRPr/>
            </a:lvl5pPr>
          </a:lstStyle>
          <a:p>
            <a:pPr marL="0" marR="0" lvl="0" indent="0" algn="ctr" defTabSz="685800" rtl="0" eaLnBrk="1" fontAlgn="base" latinLnBrk="0" hangingPunct="1">
              <a:lnSpc>
                <a:spcPct val="90000"/>
              </a:lnSpc>
              <a:spcBef>
                <a:spcPts val="750"/>
              </a:spcBef>
              <a:spcAft>
                <a:spcPct val="0"/>
              </a:spcAft>
              <a:buClr>
                <a:schemeClr val="bg1"/>
              </a:buClr>
              <a:buSzTx/>
              <a:buFontTx/>
              <a:buNone/>
              <a:tabLst/>
              <a:defRPr/>
            </a:pPr>
            <a:r>
              <a:rPr lang="en-US"/>
              <a:t>Click to edit</a:t>
            </a:r>
          </a:p>
        </p:txBody>
      </p:sp>
      <p:sp>
        <p:nvSpPr>
          <p:cNvPr id="26" name="Text Placeholder 5"/>
          <p:cNvSpPr>
            <a:spLocks noGrp="1"/>
          </p:cNvSpPr>
          <p:nvPr>
            <p:ph type="body" sz="quarter" idx="23"/>
          </p:nvPr>
        </p:nvSpPr>
        <p:spPr>
          <a:xfrm>
            <a:off x="4761517" y="3432506"/>
            <a:ext cx="1506132" cy="744744"/>
          </a:xfrm>
        </p:spPr>
        <p:txBody>
          <a:bodyPr tIns="0" bIns="0">
            <a:noAutofit/>
          </a:bodyPr>
          <a:lstStyle>
            <a:lvl1pPr marL="0" indent="0" algn="ctr" rtl="0">
              <a:buFontTx/>
              <a:buNone/>
              <a:defRPr sz="1600">
                <a:solidFill>
                  <a:schemeClr val="tx1"/>
                </a:solidFill>
                <a:latin typeface="Arial" panose="020B0604020202020204" pitchFamily="34" charset="0"/>
                <a:cs typeface="Arial" panose="020B0604020202020204" pitchFamily="34" charset="0"/>
                <a:sym typeface="Arial" panose="020B0604020202020204" pitchFamily="34" charset="0"/>
              </a:defRPr>
            </a:lvl1pPr>
            <a:lvl2pPr marL="342900" indent="0" algn="ctr">
              <a:buFontTx/>
              <a:buNone/>
              <a:defRPr/>
            </a:lvl2pPr>
            <a:lvl3pPr marL="685800" indent="0" algn="ctr">
              <a:buFontTx/>
              <a:buNone/>
              <a:defRPr/>
            </a:lvl3pPr>
            <a:lvl4pPr marL="1028700" indent="0" algn="ctr">
              <a:buFontTx/>
              <a:buNone/>
              <a:defRPr/>
            </a:lvl4pPr>
            <a:lvl5pPr marL="1371600" indent="0" algn="ctr">
              <a:buFontTx/>
              <a:buNone/>
              <a:defRPr/>
            </a:lvl5pPr>
          </a:lstStyle>
          <a:p>
            <a:pPr lvl="0"/>
            <a:r>
              <a:rPr lang="en-US"/>
              <a:t>Click to edit Master text styles</a:t>
            </a:r>
          </a:p>
        </p:txBody>
      </p:sp>
      <p:sp>
        <p:nvSpPr>
          <p:cNvPr id="29" name="Text Placeholder 5"/>
          <p:cNvSpPr>
            <a:spLocks noGrp="1"/>
          </p:cNvSpPr>
          <p:nvPr>
            <p:ph type="body" sz="quarter" idx="25"/>
          </p:nvPr>
        </p:nvSpPr>
        <p:spPr>
          <a:xfrm>
            <a:off x="4761517" y="3200775"/>
            <a:ext cx="1506132" cy="231732"/>
          </a:xfrm>
        </p:spPr>
        <p:txBody>
          <a:bodyPr tIns="0" bIns="0">
            <a:noAutofit/>
          </a:bodyPr>
          <a:lstStyle>
            <a:lvl1pPr marL="0" indent="0" algn="ctr" rtl="0">
              <a:buFontTx/>
              <a:buNone/>
              <a:defRPr sz="1800" b="1">
                <a:solidFill>
                  <a:schemeClr val="tx1"/>
                </a:solidFill>
                <a:latin typeface="Arial" panose="020B0604020202020204" pitchFamily="34" charset="0"/>
                <a:cs typeface="Arial" panose="020B0604020202020204" pitchFamily="34" charset="0"/>
                <a:sym typeface="Arial" panose="020B0604020202020204" pitchFamily="34" charset="0"/>
              </a:defRPr>
            </a:lvl1pPr>
            <a:lvl2pPr marL="342900" indent="0" algn="ctr">
              <a:buFontTx/>
              <a:buNone/>
              <a:defRPr/>
            </a:lvl2pPr>
            <a:lvl3pPr marL="685800" indent="0" algn="ctr">
              <a:buFontTx/>
              <a:buNone/>
              <a:defRPr/>
            </a:lvl3pPr>
            <a:lvl4pPr marL="1028700" indent="0" algn="ctr">
              <a:buFontTx/>
              <a:buNone/>
              <a:defRPr/>
            </a:lvl4pPr>
            <a:lvl5pPr marL="1371600" indent="0" algn="ctr">
              <a:buFontTx/>
              <a:buNone/>
              <a:defRPr/>
            </a:lvl5pPr>
          </a:lstStyle>
          <a:p>
            <a:pPr lvl="0"/>
            <a:r>
              <a:rPr lang="en-US"/>
              <a:t>Click to edit</a:t>
            </a:r>
          </a:p>
        </p:txBody>
      </p:sp>
      <p:sp>
        <p:nvSpPr>
          <p:cNvPr id="30" name="Text Placeholder 5"/>
          <p:cNvSpPr>
            <a:spLocks noGrp="1"/>
          </p:cNvSpPr>
          <p:nvPr>
            <p:ph type="body" sz="quarter" idx="26"/>
          </p:nvPr>
        </p:nvSpPr>
        <p:spPr>
          <a:xfrm>
            <a:off x="6834575" y="3432506"/>
            <a:ext cx="1506132" cy="744744"/>
          </a:xfrm>
        </p:spPr>
        <p:txBody>
          <a:bodyPr tIns="0" bIns="0">
            <a:noAutofit/>
          </a:bodyPr>
          <a:lstStyle>
            <a:lvl1pPr marL="0" indent="0" algn="ctr" rtl="0">
              <a:buFontTx/>
              <a:buNone/>
              <a:defRPr sz="1600">
                <a:solidFill>
                  <a:schemeClr val="tx1"/>
                </a:solidFill>
                <a:latin typeface="Arial" panose="020B0604020202020204" pitchFamily="34" charset="0"/>
                <a:cs typeface="Arial" panose="020B0604020202020204" pitchFamily="34" charset="0"/>
                <a:sym typeface="Arial" panose="020B0604020202020204" pitchFamily="34" charset="0"/>
              </a:defRPr>
            </a:lvl1pPr>
            <a:lvl2pPr marL="342900" indent="0" algn="ctr">
              <a:buFontTx/>
              <a:buNone/>
              <a:defRPr/>
            </a:lvl2pPr>
            <a:lvl3pPr marL="685800" indent="0" algn="ctr">
              <a:buFontTx/>
              <a:buNone/>
              <a:defRPr/>
            </a:lvl3pPr>
            <a:lvl4pPr marL="1028700" indent="0" algn="ctr">
              <a:buFontTx/>
              <a:buNone/>
              <a:defRPr/>
            </a:lvl4pPr>
            <a:lvl5pPr marL="1371600" indent="0" algn="ctr">
              <a:buFontTx/>
              <a:buNone/>
              <a:defRPr/>
            </a:lvl5pPr>
          </a:lstStyle>
          <a:p>
            <a:pPr lvl="0"/>
            <a:r>
              <a:rPr lang="en-US"/>
              <a:t>Click to edit Master text styles</a:t>
            </a:r>
          </a:p>
        </p:txBody>
      </p:sp>
      <p:sp>
        <p:nvSpPr>
          <p:cNvPr id="33" name="Text Placeholder 5"/>
          <p:cNvSpPr>
            <a:spLocks noGrp="1"/>
          </p:cNvSpPr>
          <p:nvPr>
            <p:ph type="body" sz="quarter" idx="28"/>
          </p:nvPr>
        </p:nvSpPr>
        <p:spPr>
          <a:xfrm>
            <a:off x="6834575" y="3200775"/>
            <a:ext cx="1506132" cy="231732"/>
          </a:xfrm>
        </p:spPr>
        <p:txBody>
          <a:bodyPr tIns="0" bIns="0">
            <a:noAutofit/>
          </a:bodyPr>
          <a:lstStyle>
            <a:lvl1pPr marL="0" indent="0" algn="ctr" rtl="0">
              <a:buFontTx/>
              <a:buNone/>
              <a:defRPr sz="1800" b="1">
                <a:solidFill>
                  <a:schemeClr val="tx1"/>
                </a:solidFill>
                <a:latin typeface="Arial" panose="020B0604020202020204" pitchFamily="34" charset="0"/>
                <a:cs typeface="Arial" panose="020B0604020202020204" pitchFamily="34" charset="0"/>
                <a:sym typeface="Arial" panose="020B0604020202020204" pitchFamily="34" charset="0"/>
              </a:defRPr>
            </a:lvl1pPr>
            <a:lvl2pPr marL="342900" indent="0" algn="ctr">
              <a:buFontTx/>
              <a:buNone/>
              <a:defRPr/>
            </a:lvl2pPr>
            <a:lvl3pPr marL="685800" indent="0" algn="ctr">
              <a:buFontTx/>
              <a:buNone/>
              <a:defRPr/>
            </a:lvl3pPr>
            <a:lvl4pPr marL="1028700" indent="0" algn="ctr">
              <a:buFontTx/>
              <a:buNone/>
              <a:defRPr/>
            </a:lvl4pPr>
            <a:lvl5pPr marL="1371600" indent="0" algn="ctr">
              <a:buFontTx/>
              <a:buNone/>
              <a:defRPr/>
            </a:lvl5pPr>
          </a:lstStyle>
          <a:p>
            <a:pPr lvl="0"/>
            <a:r>
              <a:rPr lang="en-US"/>
              <a:t>Click to edit</a:t>
            </a:r>
          </a:p>
        </p:txBody>
      </p:sp>
      <p:sp>
        <p:nvSpPr>
          <p:cNvPr id="15" name="Title 1"/>
          <p:cNvSpPr>
            <a:spLocks noGrp="1"/>
          </p:cNvSpPr>
          <p:nvPr>
            <p:ph type="title" hasCustomPrompt="1"/>
          </p:nvPr>
        </p:nvSpPr>
        <p:spPr>
          <a:xfrm>
            <a:off x="504294" y="274639"/>
            <a:ext cx="8106305" cy="391380"/>
          </a:xfrm>
        </p:spPr>
        <p:txBody>
          <a:bodyPr vert="horz"/>
          <a:lstStyle>
            <a:lvl1pPr rtl="0">
              <a:lnSpc>
                <a:spcPct val="90000"/>
              </a:lnSpc>
              <a:defRPr sz="2800" b="1" cap="none" baseline="0">
                <a:solidFill>
                  <a:schemeClr val="tx1"/>
                </a:solidFill>
                <a:latin typeface="Arial" panose="020B0604020202020204" pitchFamily="34" charset="0"/>
                <a:cs typeface="Arial" panose="020B0604020202020204" pitchFamily="34" charset="0"/>
                <a:sym typeface="Arial" panose="020B0604020202020204" pitchFamily="34" charset="0"/>
              </a:defRPr>
            </a:lvl1pPr>
          </a:lstStyle>
          <a:p>
            <a:r>
              <a:rPr lang="en-US"/>
              <a:t>Click to edit master title style</a:t>
            </a:r>
          </a:p>
        </p:txBody>
      </p:sp>
      <p:sp>
        <p:nvSpPr>
          <p:cNvPr id="16" name="Text Placeholder 10"/>
          <p:cNvSpPr>
            <a:spLocks noGrp="1"/>
          </p:cNvSpPr>
          <p:nvPr>
            <p:ph type="body" sz="quarter" idx="11" hasCustomPrompt="1"/>
          </p:nvPr>
        </p:nvSpPr>
        <p:spPr>
          <a:xfrm>
            <a:off x="504294" y="730406"/>
            <a:ext cx="8106305" cy="243662"/>
          </a:xfrm>
        </p:spPr>
        <p:txBody>
          <a:bodyPr tIns="0" bIns="0">
            <a:noAutofit/>
          </a:bodyPr>
          <a:lstStyle>
            <a:lvl1pPr marL="0" indent="0" rtl="0">
              <a:spcBef>
                <a:spcPts val="0"/>
              </a:spcBef>
              <a:buFontTx/>
              <a:buNone/>
              <a:defRPr sz="2000">
                <a:solidFill>
                  <a:schemeClr val="accent5"/>
                </a:solidFill>
                <a:latin typeface="Arial" panose="020B0604020202020204" pitchFamily="34" charset="0"/>
                <a:cs typeface="Arial" panose="020B0604020202020204" pitchFamily="34" charset="0"/>
                <a:sym typeface="Arial" panose="020B0604020202020204" pitchFamily="34" charset="0"/>
              </a:defRPr>
            </a:lvl1pPr>
            <a:lvl2pPr marL="342900" indent="0">
              <a:buFontTx/>
              <a:buNone/>
              <a:defRPr sz="1600">
                <a:solidFill>
                  <a:schemeClr val="tx1">
                    <a:lumMod val="60000"/>
                    <a:lumOff val="40000"/>
                  </a:schemeClr>
                </a:solidFill>
              </a:defRPr>
            </a:lvl2pPr>
            <a:lvl3pPr marL="685800" indent="0">
              <a:buFontTx/>
              <a:buNone/>
              <a:defRPr sz="1600">
                <a:solidFill>
                  <a:schemeClr val="tx1">
                    <a:lumMod val="60000"/>
                    <a:lumOff val="40000"/>
                  </a:schemeClr>
                </a:solidFill>
              </a:defRPr>
            </a:lvl3pPr>
            <a:lvl4pPr marL="1028700" indent="0">
              <a:buFontTx/>
              <a:buNone/>
              <a:defRPr sz="1600">
                <a:solidFill>
                  <a:schemeClr val="tx1">
                    <a:lumMod val="60000"/>
                    <a:lumOff val="40000"/>
                  </a:schemeClr>
                </a:solidFill>
              </a:defRPr>
            </a:lvl4pPr>
            <a:lvl5pPr marL="1371600" indent="0">
              <a:buFontTx/>
              <a:buNone/>
              <a:defRPr sz="1600">
                <a:solidFill>
                  <a:schemeClr val="tx1">
                    <a:lumMod val="60000"/>
                    <a:lumOff val="40000"/>
                  </a:schemeClr>
                </a:solidFill>
              </a:defRPr>
            </a:lvl5pPr>
          </a:lstStyle>
          <a:p>
            <a:pPr lvl="0"/>
            <a:r>
              <a:rPr lang="en-US"/>
              <a:t>Click to edit master text styles</a:t>
            </a:r>
          </a:p>
        </p:txBody>
      </p:sp>
      <p:pic>
        <p:nvPicPr>
          <p:cNvPr id="17" name="Graphic 16">
            <a:extLst>
              <a:ext uri="{FF2B5EF4-FFF2-40B4-BE49-F238E27FC236}">
                <a16:creationId xmlns:a16="http://schemas.microsoft.com/office/drawing/2014/main" id="{BC86D21F-0EB9-F14C-A173-75ECA0CAE9B2}"/>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95300" y="4745168"/>
            <a:ext cx="551688" cy="192024"/>
          </a:xfrm>
          <a:prstGeom prst="rect">
            <a:avLst/>
          </a:prstGeom>
        </p:spPr>
      </p:pic>
      <p:grpSp>
        <p:nvGrpSpPr>
          <p:cNvPr id="31" name="Group 30">
            <a:extLst>
              <a:ext uri="{FF2B5EF4-FFF2-40B4-BE49-F238E27FC236}">
                <a16:creationId xmlns:a16="http://schemas.microsoft.com/office/drawing/2014/main" id="{9832F078-384A-48CF-B280-575038E63097}"/>
              </a:ext>
            </a:extLst>
          </p:cNvPr>
          <p:cNvGrpSpPr/>
          <p:nvPr userDrawn="1"/>
        </p:nvGrpSpPr>
        <p:grpSpPr>
          <a:xfrm>
            <a:off x="-248194" y="359229"/>
            <a:ext cx="173853" cy="1051560"/>
            <a:chOff x="-111034" y="359229"/>
            <a:chExt cx="1158022" cy="1051560"/>
          </a:xfrm>
        </p:grpSpPr>
        <p:cxnSp>
          <p:nvCxnSpPr>
            <p:cNvPr id="32" name="Straight Connector 31">
              <a:extLst>
                <a:ext uri="{FF2B5EF4-FFF2-40B4-BE49-F238E27FC236}">
                  <a16:creationId xmlns:a16="http://schemas.microsoft.com/office/drawing/2014/main" id="{DF444BB2-87E0-1739-A385-A83CCF98C3CA}"/>
                </a:ext>
              </a:extLst>
            </p:cNvPr>
            <p:cNvCxnSpPr>
              <a:cxnSpLocks/>
            </p:cNvCxnSpPr>
            <p:nvPr userDrawn="1"/>
          </p:nvCxnSpPr>
          <p:spPr>
            <a:xfrm flipH="1">
              <a:off x="-111034" y="613954"/>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92BCFEC-908D-4903-FC39-19BE1F16DF89}"/>
                </a:ext>
              </a:extLst>
            </p:cNvPr>
            <p:cNvCxnSpPr>
              <a:cxnSpLocks/>
            </p:cNvCxnSpPr>
            <p:nvPr userDrawn="1"/>
          </p:nvCxnSpPr>
          <p:spPr>
            <a:xfrm flipH="1">
              <a:off x="-111034" y="947057"/>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0275F0E-D280-8FCC-D544-C294D697F3CD}"/>
                </a:ext>
              </a:extLst>
            </p:cNvPr>
            <p:cNvCxnSpPr>
              <a:cxnSpLocks/>
            </p:cNvCxnSpPr>
            <p:nvPr userDrawn="1"/>
          </p:nvCxnSpPr>
          <p:spPr>
            <a:xfrm flipH="1">
              <a:off x="-111034" y="359229"/>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0E10DD3-6163-A36F-7F6F-4339C48CD640}"/>
                </a:ext>
              </a:extLst>
            </p:cNvPr>
            <p:cNvCxnSpPr>
              <a:cxnSpLocks/>
            </p:cNvCxnSpPr>
            <p:nvPr userDrawn="1"/>
          </p:nvCxnSpPr>
          <p:spPr>
            <a:xfrm flipH="1">
              <a:off x="-111034" y="751114"/>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E8C34E3-6C9F-317A-6405-A6039F6436C7}"/>
                </a:ext>
              </a:extLst>
            </p:cNvPr>
            <p:cNvCxnSpPr>
              <a:cxnSpLocks/>
            </p:cNvCxnSpPr>
            <p:nvPr userDrawn="1"/>
          </p:nvCxnSpPr>
          <p:spPr>
            <a:xfrm flipH="1">
              <a:off x="-111034" y="1208314"/>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58D6ACB-17CD-C506-05C8-3DE4908EFF22}"/>
                </a:ext>
              </a:extLst>
            </p:cNvPr>
            <p:cNvCxnSpPr>
              <a:cxnSpLocks/>
            </p:cNvCxnSpPr>
            <p:nvPr userDrawn="1"/>
          </p:nvCxnSpPr>
          <p:spPr>
            <a:xfrm flipH="1">
              <a:off x="-111034" y="1410789"/>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86372094"/>
      </p:ext>
    </p:extLst>
  </p:cSld>
  <p:clrMapOvr>
    <a:masterClrMapping/>
  </p:clrMapOvr>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Light Background colo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EE97B51-9F12-8747-98EF-0F5880AB38E8}"/>
              </a:ext>
            </a:extLst>
          </p:cNvPr>
          <p:cNvSpPr/>
          <p:nvPr/>
        </p:nvSpPr>
        <p:spPr>
          <a:xfrm>
            <a:off x="0" y="1035424"/>
            <a:ext cx="9144000" cy="410807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defTabSz="685766" fontAlgn="auto">
              <a:spcBef>
                <a:spcPts val="0"/>
              </a:spcBef>
              <a:spcAft>
                <a:spcPts val="0"/>
              </a:spcAft>
              <a:defRPr/>
            </a:pPr>
            <a:endParaRPr lang="en-US">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aphicFrame>
        <p:nvGraphicFramePr>
          <p:cNvPr id="4" name="Object 3" hidden="1"/>
          <p:cNvGraphicFramePr>
            <a:graphicFrameLocks noChangeAspect="1"/>
          </p:cNvGraphicFramePr>
          <p:nvPr>
            <p:custDataLst>
              <p:tags r:id="rId1"/>
            </p:custDataLst>
            <p:extLst>
              <p:ext uri="{D42A27DB-BD31-4B8C-83A1-F6EECF244321}">
                <p14:modId xmlns:p14="http://schemas.microsoft.com/office/powerpoint/2010/main" val="17259404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51" imgH="226" progId="TCLayout.ActiveDocument.1">
                  <p:embed/>
                </p:oleObj>
              </mc:Choice>
              <mc:Fallback>
                <p:oleObj name="think-cell Slide" r:id="rId3" imgW="251" imgH="226" progId="TCLayout.ActiveDocument.1">
                  <p:embed/>
                  <p:pic>
                    <p:nvPicPr>
                      <p:cNvPr id="4" name="Objec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Slide Number Placeholder 5"/>
          <p:cNvSpPr txBox="1">
            <a:spLocks/>
          </p:cNvSpPr>
          <p:nvPr/>
        </p:nvSpPr>
        <p:spPr>
          <a:xfrm>
            <a:off x="8581835" y="4754563"/>
            <a:ext cx="177990" cy="233362"/>
          </a:xfrm>
          <a:prstGeom prst="rect">
            <a:avLst/>
          </a:prstGeom>
        </p:spPr>
        <p:txBody>
          <a:bodyPr lIns="0" rIns="0"/>
          <a:lstStyle>
            <a:defPPr>
              <a:defRPr lang="en-US"/>
            </a:defPPr>
            <a:lvl1pPr marL="0" algn="r" defTabSz="457200" rtl="0" eaLnBrk="1" latinLnBrk="0" hangingPunct="1">
              <a:defRPr sz="1600" b="0" i="0" kern="1200">
                <a:solidFill>
                  <a:schemeClr val="bg1">
                    <a:lumMod val="50000"/>
                  </a:schemeClr>
                </a:solidFill>
                <a:latin typeface="Open Sans Light"/>
                <a:ea typeface="+mn-ea"/>
                <a:cs typeface="Open Sans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rtl="0" fontAlgn="auto">
              <a:spcBef>
                <a:spcPts val="0"/>
              </a:spcBef>
              <a:spcAft>
                <a:spcPts val="0"/>
              </a:spcAft>
              <a:defRPr/>
            </a:pPr>
            <a:fld id="{32477B88-DACD-ED46-BA46-8E3D3F0E8FE7}" type="slidenum">
              <a:rPr lang="en-US" sz="800" b="0" i="0" smtClean="0">
                <a:solidFill>
                  <a:schemeClr val="tx1">
                    <a:lumMod val="60000"/>
                    <a:lumOff val="40000"/>
                  </a:schemeClr>
                </a:solidFill>
                <a:latin typeface="Arial" panose="020B0604020202020204" pitchFamily="34" charset="0"/>
                <a:cs typeface="Arial" panose="020B0604020202020204" pitchFamily="34" charset="0"/>
                <a:sym typeface="Arial" panose="020B0604020202020204" pitchFamily="34" charset="0"/>
              </a:rPr>
              <a:pPr rtl="0" fontAlgn="auto">
                <a:spcBef>
                  <a:spcPts val="0"/>
                </a:spcBef>
                <a:spcAft>
                  <a:spcPts val="0"/>
                </a:spcAft>
                <a:defRPr/>
              </a:pPr>
              <a:t>‹#›</a:t>
            </a:fld>
            <a:endParaRPr lang="en-US" sz="800" b="0" i="0">
              <a:solidFill>
                <a:schemeClr val="tx1">
                  <a:lumMod val="60000"/>
                  <a:lumOff val="40000"/>
                </a:schemeClr>
              </a:solidFill>
              <a:latin typeface="Arial" panose="020B0604020202020204" pitchFamily="34" charset="0"/>
              <a:cs typeface="Arial" panose="020B0604020202020204" pitchFamily="34" charset="0"/>
              <a:sym typeface="Arial" panose="020B0604020202020204" pitchFamily="34" charset="0"/>
            </a:endParaRPr>
          </a:p>
        </p:txBody>
      </p:sp>
      <p:sp>
        <p:nvSpPr>
          <p:cNvPr id="7" name="Title 1"/>
          <p:cNvSpPr>
            <a:spLocks noGrp="1"/>
          </p:cNvSpPr>
          <p:nvPr>
            <p:ph type="title" hasCustomPrompt="1"/>
          </p:nvPr>
        </p:nvSpPr>
        <p:spPr>
          <a:xfrm>
            <a:off x="504294" y="274639"/>
            <a:ext cx="8106305" cy="391380"/>
          </a:xfrm>
        </p:spPr>
        <p:txBody>
          <a:bodyPr vert="horz"/>
          <a:lstStyle>
            <a:lvl1pPr rtl="0">
              <a:lnSpc>
                <a:spcPct val="90000"/>
              </a:lnSpc>
              <a:defRPr sz="2800" b="1" cap="none" baseline="0">
                <a:solidFill>
                  <a:schemeClr val="tx1"/>
                </a:solidFill>
                <a:latin typeface="Arial" panose="020B0604020202020204" pitchFamily="34" charset="0"/>
                <a:cs typeface="Arial" panose="020B0604020202020204" pitchFamily="34" charset="0"/>
                <a:sym typeface="Arial" panose="020B0604020202020204" pitchFamily="34" charset="0"/>
              </a:defRPr>
            </a:lvl1pPr>
          </a:lstStyle>
          <a:p>
            <a:r>
              <a:rPr lang="en-US"/>
              <a:t>Click to edit master title style</a:t>
            </a:r>
          </a:p>
        </p:txBody>
      </p:sp>
      <p:sp>
        <p:nvSpPr>
          <p:cNvPr id="10" name="Text Placeholder 10"/>
          <p:cNvSpPr>
            <a:spLocks noGrp="1"/>
          </p:cNvSpPr>
          <p:nvPr>
            <p:ph type="body" sz="quarter" idx="11" hasCustomPrompt="1"/>
          </p:nvPr>
        </p:nvSpPr>
        <p:spPr>
          <a:xfrm>
            <a:off x="504294" y="730406"/>
            <a:ext cx="8106305" cy="243662"/>
          </a:xfrm>
        </p:spPr>
        <p:txBody>
          <a:bodyPr tIns="0" bIns="0">
            <a:noAutofit/>
          </a:bodyPr>
          <a:lstStyle>
            <a:lvl1pPr marL="0" indent="0" rtl="0">
              <a:spcBef>
                <a:spcPts val="0"/>
              </a:spcBef>
              <a:buFontTx/>
              <a:buNone/>
              <a:defRPr sz="2000">
                <a:solidFill>
                  <a:schemeClr val="accent5"/>
                </a:solidFill>
                <a:latin typeface="Arial" panose="020B0604020202020204" pitchFamily="34" charset="0"/>
                <a:cs typeface="Arial" panose="020B0604020202020204" pitchFamily="34" charset="0"/>
                <a:sym typeface="Arial" panose="020B0604020202020204" pitchFamily="34" charset="0"/>
              </a:defRPr>
            </a:lvl1pPr>
            <a:lvl2pPr marL="342900" indent="0">
              <a:buFontTx/>
              <a:buNone/>
              <a:defRPr sz="1600">
                <a:solidFill>
                  <a:schemeClr val="tx1">
                    <a:lumMod val="60000"/>
                    <a:lumOff val="40000"/>
                  </a:schemeClr>
                </a:solidFill>
              </a:defRPr>
            </a:lvl2pPr>
            <a:lvl3pPr marL="685800" indent="0">
              <a:buFontTx/>
              <a:buNone/>
              <a:defRPr sz="1600">
                <a:solidFill>
                  <a:schemeClr val="tx1">
                    <a:lumMod val="60000"/>
                    <a:lumOff val="40000"/>
                  </a:schemeClr>
                </a:solidFill>
              </a:defRPr>
            </a:lvl3pPr>
            <a:lvl4pPr marL="1028700" indent="0">
              <a:buFontTx/>
              <a:buNone/>
              <a:defRPr sz="1600">
                <a:solidFill>
                  <a:schemeClr val="tx1">
                    <a:lumMod val="60000"/>
                    <a:lumOff val="40000"/>
                  </a:schemeClr>
                </a:solidFill>
              </a:defRPr>
            </a:lvl4pPr>
            <a:lvl5pPr marL="1371600" indent="0">
              <a:buFontTx/>
              <a:buNone/>
              <a:defRPr sz="1600">
                <a:solidFill>
                  <a:schemeClr val="tx1">
                    <a:lumMod val="60000"/>
                    <a:lumOff val="40000"/>
                  </a:schemeClr>
                </a:solidFill>
              </a:defRPr>
            </a:lvl5pPr>
          </a:lstStyle>
          <a:p>
            <a:pPr lvl="0"/>
            <a:r>
              <a:rPr lang="en-US"/>
              <a:t>Click to edit master text styles</a:t>
            </a:r>
          </a:p>
        </p:txBody>
      </p:sp>
      <p:pic>
        <p:nvPicPr>
          <p:cNvPr id="11" name="Graphic 10">
            <a:extLst>
              <a:ext uri="{FF2B5EF4-FFF2-40B4-BE49-F238E27FC236}">
                <a16:creationId xmlns:a16="http://schemas.microsoft.com/office/drawing/2014/main" id="{F204A3BE-129A-904E-8E76-84CE5C71A0BF}"/>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95300" y="4745168"/>
            <a:ext cx="551688" cy="192024"/>
          </a:xfrm>
          <a:prstGeom prst="rect">
            <a:avLst/>
          </a:prstGeom>
        </p:spPr>
      </p:pic>
      <p:grpSp>
        <p:nvGrpSpPr>
          <p:cNvPr id="5" name="Group 4">
            <a:extLst>
              <a:ext uri="{FF2B5EF4-FFF2-40B4-BE49-F238E27FC236}">
                <a16:creationId xmlns:a16="http://schemas.microsoft.com/office/drawing/2014/main" id="{9AD559E6-E466-6348-CC68-A657E844ED21}"/>
              </a:ext>
            </a:extLst>
          </p:cNvPr>
          <p:cNvGrpSpPr/>
          <p:nvPr userDrawn="1"/>
        </p:nvGrpSpPr>
        <p:grpSpPr>
          <a:xfrm>
            <a:off x="-557561" y="359229"/>
            <a:ext cx="483220" cy="1051560"/>
            <a:chOff x="-557561" y="359229"/>
            <a:chExt cx="483220" cy="1051560"/>
          </a:xfrm>
        </p:grpSpPr>
        <p:grpSp>
          <p:nvGrpSpPr>
            <p:cNvPr id="12" name="Group 11">
              <a:extLst>
                <a:ext uri="{FF2B5EF4-FFF2-40B4-BE49-F238E27FC236}">
                  <a16:creationId xmlns:a16="http://schemas.microsoft.com/office/drawing/2014/main" id="{FAB728A6-3AC1-EE16-7933-29F7ECFAF773}"/>
                </a:ext>
              </a:extLst>
            </p:cNvPr>
            <p:cNvGrpSpPr/>
            <p:nvPr userDrawn="1"/>
          </p:nvGrpSpPr>
          <p:grpSpPr>
            <a:xfrm>
              <a:off x="-248194" y="359229"/>
              <a:ext cx="173853" cy="1051560"/>
              <a:chOff x="-111034" y="359229"/>
              <a:chExt cx="1158022" cy="1051560"/>
            </a:xfrm>
          </p:grpSpPr>
          <p:cxnSp>
            <p:nvCxnSpPr>
              <p:cNvPr id="13" name="Straight Connector 12">
                <a:extLst>
                  <a:ext uri="{FF2B5EF4-FFF2-40B4-BE49-F238E27FC236}">
                    <a16:creationId xmlns:a16="http://schemas.microsoft.com/office/drawing/2014/main" id="{1CAD5587-BD1A-23D0-77E6-0F7279AE27B8}"/>
                  </a:ext>
                </a:extLst>
              </p:cNvPr>
              <p:cNvCxnSpPr>
                <a:cxnSpLocks/>
              </p:cNvCxnSpPr>
              <p:nvPr userDrawn="1"/>
            </p:nvCxnSpPr>
            <p:spPr>
              <a:xfrm flipH="1">
                <a:off x="-111034" y="613954"/>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CC25AF0-FBC6-B36F-ABA4-A7307DE7865F}"/>
                  </a:ext>
                </a:extLst>
              </p:cNvPr>
              <p:cNvCxnSpPr>
                <a:cxnSpLocks/>
              </p:cNvCxnSpPr>
              <p:nvPr userDrawn="1"/>
            </p:nvCxnSpPr>
            <p:spPr>
              <a:xfrm flipH="1">
                <a:off x="-111034" y="947057"/>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9FE45EE-E6AE-07C6-63C1-7F07DEA88685}"/>
                  </a:ext>
                </a:extLst>
              </p:cNvPr>
              <p:cNvCxnSpPr>
                <a:cxnSpLocks/>
              </p:cNvCxnSpPr>
              <p:nvPr userDrawn="1"/>
            </p:nvCxnSpPr>
            <p:spPr>
              <a:xfrm flipH="1">
                <a:off x="-111034" y="359229"/>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2693568-4693-DCFA-DDED-351C9E7D5D4A}"/>
                  </a:ext>
                </a:extLst>
              </p:cNvPr>
              <p:cNvCxnSpPr>
                <a:cxnSpLocks/>
              </p:cNvCxnSpPr>
              <p:nvPr userDrawn="1"/>
            </p:nvCxnSpPr>
            <p:spPr>
              <a:xfrm flipH="1">
                <a:off x="-111034" y="751114"/>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399DC3A-9DD8-3575-28AA-34E311926EF1}"/>
                  </a:ext>
                </a:extLst>
              </p:cNvPr>
              <p:cNvCxnSpPr>
                <a:cxnSpLocks/>
              </p:cNvCxnSpPr>
              <p:nvPr userDrawn="1"/>
            </p:nvCxnSpPr>
            <p:spPr>
              <a:xfrm flipH="1">
                <a:off x="-111034" y="1208314"/>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63FEB28-B2C0-08D7-4AD8-05E47D84C0D9}"/>
                  </a:ext>
                </a:extLst>
              </p:cNvPr>
              <p:cNvCxnSpPr>
                <a:cxnSpLocks/>
              </p:cNvCxnSpPr>
              <p:nvPr userDrawn="1"/>
            </p:nvCxnSpPr>
            <p:spPr>
              <a:xfrm flipH="1">
                <a:off x="-111034" y="1410789"/>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cxnSp>
          <p:nvCxnSpPr>
            <p:cNvPr id="19" name="Straight Connector 18">
              <a:extLst>
                <a:ext uri="{FF2B5EF4-FFF2-40B4-BE49-F238E27FC236}">
                  <a16:creationId xmlns:a16="http://schemas.microsoft.com/office/drawing/2014/main" id="{E4512095-2A4D-D6D5-0D29-EC0F82C54B4B}"/>
                </a:ext>
              </a:extLst>
            </p:cNvPr>
            <p:cNvCxnSpPr>
              <a:cxnSpLocks/>
            </p:cNvCxnSpPr>
            <p:nvPr userDrawn="1"/>
          </p:nvCxnSpPr>
          <p:spPr>
            <a:xfrm flipH="1">
              <a:off x="-557561" y="1035424"/>
              <a:ext cx="48322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69321319"/>
      </p:ext>
    </p:extLst>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Logo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extLst>
              <p:ext uri="{D42A27DB-BD31-4B8C-83A1-F6EECF244321}">
                <p14:modId xmlns:p14="http://schemas.microsoft.com/office/powerpoint/2010/main" val="10758588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51" imgH="226" progId="TCLayout.ActiveDocument.1">
                  <p:embed/>
                </p:oleObj>
              </mc:Choice>
              <mc:Fallback>
                <p:oleObj name="think-cell Slide" r:id="rId3" imgW="251" imgH="226"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Slide Number Placeholder 5"/>
          <p:cNvSpPr txBox="1">
            <a:spLocks/>
          </p:cNvSpPr>
          <p:nvPr/>
        </p:nvSpPr>
        <p:spPr>
          <a:xfrm>
            <a:off x="8581835" y="4754563"/>
            <a:ext cx="177990" cy="233362"/>
          </a:xfrm>
          <a:prstGeom prst="rect">
            <a:avLst/>
          </a:prstGeom>
        </p:spPr>
        <p:txBody>
          <a:bodyPr lIns="0" rIns="0"/>
          <a:lstStyle>
            <a:defPPr>
              <a:defRPr lang="en-US"/>
            </a:defPPr>
            <a:lvl1pPr marL="0" algn="r" defTabSz="457200" rtl="0" eaLnBrk="1" latinLnBrk="0" hangingPunct="1">
              <a:defRPr sz="1600" b="0" i="0" kern="1200">
                <a:solidFill>
                  <a:schemeClr val="bg1">
                    <a:lumMod val="50000"/>
                  </a:schemeClr>
                </a:solidFill>
                <a:latin typeface="Open Sans Light"/>
                <a:ea typeface="+mn-ea"/>
                <a:cs typeface="Open Sans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rtl="0" fontAlgn="auto">
              <a:spcBef>
                <a:spcPts val="0"/>
              </a:spcBef>
              <a:spcAft>
                <a:spcPts val="0"/>
              </a:spcAft>
              <a:defRPr/>
            </a:pPr>
            <a:fld id="{32477B88-DACD-ED46-BA46-8E3D3F0E8FE7}" type="slidenum">
              <a:rPr lang="en-US" sz="800" b="0" i="0" smtClean="0">
                <a:solidFill>
                  <a:schemeClr val="tx1">
                    <a:lumMod val="60000"/>
                    <a:lumOff val="40000"/>
                  </a:schemeClr>
                </a:solidFill>
                <a:latin typeface="Arial" panose="020B0604020202020204" pitchFamily="34" charset="0"/>
                <a:cs typeface="Arial" panose="020B0604020202020204" pitchFamily="34" charset="0"/>
                <a:sym typeface="Arial" panose="020B0604020202020204" pitchFamily="34" charset="0"/>
              </a:rPr>
              <a:pPr rtl="0" fontAlgn="auto">
                <a:spcBef>
                  <a:spcPts val="0"/>
                </a:spcBef>
                <a:spcAft>
                  <a:spcPts val="0"/>
                </a:spcAft>
                <a:defRPr/>
              </a:pPr>
              <a:t>‹#›</a:t>
            </a:fld>
            <a:endParaRPr lang="en-US" sz="800" b="0" i="0">
              <a:solidFill>
                <a:schemeClr val="tx1">
                  <a:lumMod val="60000"/>
                  <a:lumOff val="40000"/>
                </a:schemeClr>
              </a:solidFill>
              <a:latin typeface="Arial" panose="020B0604020202020204" pitchFamily="34" charset="0"/>
              <a:cs typeface="Arial" panose="020B0604020202020204" pitchFamily="34" charset="0"/>
              <a:sym typeface="Arial" panose="020B0604020202020204" pitchFamily="34" charset="0"/>
            </a:endParaRPr>
          </a:p>
        </p:txBody>
      </p:sp>
      <p:pic>
        <p:nvPicPr>
          <p:cNvPr id="6" name="Graphic 5">
            <a:extLst>
              <a:ext uri="{FF2B5EF4-FFF2-40B4-BE49-F238E27FC236}">
                <a16:creationId xmlns:a16="http://schemas.microsoft.com/office/drawing/2014/main" id="{12AD132A-F027-0046-B334-DA338DE9CD4A}"/>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95300" y="4745168"/>
            <a:ext cx="551688" cy="192024"/>
          </a:xfrm>
          <a:prstGeom prst="rect">
            <a:avLst/>
          </a:prstGeom>
        </p:spPr>
      </p:pic>
    </p:spTree>
    <p:extLst>
      <p:ext uri="{BB962C8B-B14F-4D97-AF65-F5344CB8AC3E}">
        <p14:creationId xmlns:p14="http://schemas.microsoft.com/office/powerpoint/2010/main" val="663748381"/>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022_Cover 1 (Woman-pie chart)">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77318E7B-5EBE-3310-23D8-75F7B26F8E7D}"/>
              </a:ext>
            </a:extLst>
          </p:cNvPr>
          <p:cNvSpPr/>
          <p:nvPr userDrawn="1"/>
        </p:nvSpPr>
        <p:spPr>
          <a:xfrm>
            <a:off x="0" y="0"/>
            <a:ext cx="9144000" cy="5143500"/>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8" name="Picture 17" descr="A picture containing icon&#10;&#10;Description automatically generated">
            <a:extLst>
              <a:ext uri="{FF2B5EF4-FFF2-40B4-BE49-F238E27FC236}">
                <a16:creationId xmlns:a16="http://schemas.microsoft.com/office/drawing/2014/main" id="{803ADBD7-A4D0-4FF5-921C-D259FE4B068B}"/>
              </a:ext>
            </a:extLst>
          </p:cNvPr>
          <p:cNvPicPr>
            <a:picLocks noChangeAspect="1"/>
          </p:cNvPicPr>
          <p:nvPr userDrawn="1"/>
        </p:nvPicPr>
        <p:blipFill rotWithShape="1">
          <a:blip r:embed="rId3">
            <a:alphaModFix amt="46000"/>
          </a:blip>
          <a:srcRect l="-10848" t="18486" r="8846" b="-7229"/>
          <a:stretch/>
        </p:blipFill>
        <p:spPr>
          <a:xfrm>
            <a:off x="1711921" y="-1"/>
            <a:ext cx="7432079" cy="5143501"/>
          </a:xfrm>
          <a:prstGeom prst="rect">
            <a:avLst/>
          </a:prstGeom>
        </p:spPr>
      </p:pic>
      <p:sp>
        <p:nvSpPr>
          <p:cNvPr id="17" name="Rectangle 16">
            <a:extLst>
              <a:ext uri="{FF2B5EF4-FFF2-40B4-BE49-F238E27FC236}">
                <a16:creationId xmlns:a16="http://schemas.microsoft.com/office/drawing/2014/main" id="{EF6B1E12-6192-4246-8FB4-89CCA680F6D3}"/>
              </a:ext>
            </a:extLst>
          </p:cNvPr>
          <p:cNvSpPr/>
          <p:nvPr/>
        </p:nvSpPr>
        <p:spPr>
          <a:xfrm>
            <a:off x="343760" y="0"/>
            <a:ext cx="1368162" cy="94877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32318035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51" imgH="226" progId="TCLayout.ActiveDocument.1">
                  <p:embed/>
                </p:oleObj>
              </mc:Choice>
              <mc:Fallback>
                <p:oleObj name="think-cell Slide" r:id="rId4" imgW="251" imgH="22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Title 1"/>
          <p:cNvSpPr txBox="1">
            <a:spLocks/>
          </p:cNvSpPr>
          <p:nvPr/>
        </p:nvSpPr>
        <p:spPr>
          <a:xfrm>
            <a:off x="628650" y="1776413"/>
            <a:ext cx="7331075" cy="1331912"/>
          </a:xfrm>
          <a:prstGeom prst="rect">
            <a:avLst/>
          </a:prstGeom>
        </p:spPr>
        <p:txBody>
          <a:bodyPr anchor="ctr"/>
          <a:lstStyle>
            <a:lvl1pPr algn="l" defTabSz="685800" rtl="0" eaLnBrk="1" latinLnBrk="0" hangingPunct="1">
              <a:lnSpc>
                <a:spcPct val="90000"/>
              </a:lnSpc>
              <a:spcBef>
                <a:spcPct val="0"/>
              </a:spcBef>
              <a:buNone/>
              <a:defRPr sz="3000" b="1" kern="1200">
                <a:solidFill>
                  <a:schemeClr val="tx1"/>
                </a:solidFill>
                <a:latin typeface="Calibri" charset="0"/>
                <a:ea typeface="Calibri" charset="0"/>
                <a:cs typeface="Calibri" charset="0"/>
              </a:defRPr>
            </a:lvl1pPr>
          </a:lstStyle>
          <a:p>
            <a:pPr rtl="0" fontAlgn="auto">
              <a:spcAft>
                <a:spcPts val="0"/>
              </a:spcAft>
              <a:defRPr/>
            </a:pPr>
            <a:endParaRPr lang="en-US" sz="3600" b="0" i="0">
              <a:solidFill>
                <a:srgbClr val="FFFFFF"/>
              </a:solidFill>
              <a:latin typeface="Arial" panose="020B0604020202020204" pitchFamily="34" charset="0"/>
              <a:ea typeface="Arial" charset="0"/>
              <a:cs typeface="Arial" panose="020B0604020202020204" pitchFamily="34" charset="0"/>
              <a:sym typeface="Arial" panose="020B0604020202020204" pitchFamily="34" charset="0"/>
            </a:endParaRPr>
          </a:p>
        </p:txBody>
      </p:sp>
      <p:sp>
        <p:nvSpPr>
          <p:cNvPr id="9" name="Text Placeholder 10">
            <a:extLst>
              <a:ext uri="{FF2B5EF4-FFF2-40B4-BE49-F238E27FC236}">
                <a16:creationId xmlns:a16="http://schemas.microsoft.com/office/drawing/2014/main" id="{C5FF983B-CED4-EF4C-88EE-3AA65DDD4119}"/>
              </a:ext>
            </a:extLst>
          </p:cNvPr>
          <p:cNvSpPr>
            <a:spLocks noGrp="1"/>
          </p:cNvSpPr>
          <p:nvPr>
            <p:ph type="body" sz="quarter" idx="13" hasCustomPrompt="1"/>
          </p:nvPr>
        </p:nvSpPr>
        <p:spPr>
          <a:xfrm>
            <a:off x="495300" y="3998134"/>
            <a:ext cx="1847306" cy="201705"/>
          </a:xfrm>
        </p:spPr>
        <p:txBody>
          <a:bodyPr tIns="0" bIns="0">
            <a:noAutofit/>
          </a:bodyPr>
          <a:lstStyle>
            <a:lvl1pPr marL="0" indent="0" rtl="0">
              <a:spcBef>
                <a:spcPts val="0"/>
              </a:spcBef>
              <a:buFontTx/>
              <a:buNone/>
              <a:defRPr sz="1400" b="1" baseline="0">
                <a:solidFill>
                  <a:schemeClr val="bg1"/>
                </a:solidFill>
                <a:latin typeface="Arial" panose="020B0604020202020204" pitchFamily="34" charset="0"/>
                <a:cs typeface="Arial" panose="020B0604020202020204" pitchFamily="34" charset="0"/>
                <a:sym typeface="Arial" panose="020B0604020202020204" pitchFamily="34" charset="0"/>
              </a:defRPr>
            </a:lvl1pPr>
            <a:lvl2pPr marL="342900" indent="0">
              <a:buFontTx/>
              <a:buNone/>
              <a:defRPr sz="1600">
                <a:solidFill>
                  <a:schemeClr val="tx1">
                    <a:lumMod val="60000"/>
                    <a:lumOff val="40000"/>
                  </a:schemeClr>
                </a:solidFill>
              </a:defRPr>
            </a:lvl2pPr>
            <a:lvl3pPr marL="685800" indent="0">
              <a:buFontTx/>
              <a:buNone/>
              <a:defRPr sz="1600">
                <a:solidFill>
                  <a:schemeClr val="tx1">
                    <a:lumMod val="60000"/>
                    <a:lumOff val="40000"/>
                  </a:schemeClr>
                </a:solidFill>
              </a:defRPr>
            </a:lvl3pPr>
            <a:lvl4pPr marL="1028700" indent="0">
              <a:buFontTx/>
              <a:buNone/>
              <a:defRPr sz="1600">
                <a:solidFill>
                  <a:schemeClr val="tx1">
                    <a:lumMod val="60000"/>
                    <a:lumOff val="40000"/>
                  </a:schemeClr>
                </a:solidFill>
              </a:defRPr>
            </a:lvl4pPr>
            <a:lvl5pPr marL="1371600" indent="0">
              <a:buFontTx/>
              <a:buNone/>
              <a:defRPr sz="1600">
                <a:solidFill>
                  <a:schemeClr val="tx1">
                    <a:lumMod val="60000"/>
                    <a:lumOff val="40000"/>
                  </a:schemeClr>
                </a:solidFill>
              </a:defRPr>
            </a:lvl5pPr>
          </a:lstStyle>
          <a:p>
            <a:pPr lvl="0"/>
            <a:r>
              <a:rPr lang="en-US"/>
              <a:t>Name</a:t>
            </a:r>
          </a:p>
        </p:txBody>
      </p:sp>
      <p:sp>
        <p:nvSpPr>
          <p:cNvPr id="12" name="Text Placeholder 10">
            <a:extLst>
              <a:ext uri="{FF2B5EF4-FFF2-40B4-BE49-F238E27FC236}">
                <a16:creationId xmlns:a16="http://schemas.microsoft.com/office/drawing/2014/main" id="{A8D660F7-AEBF-F84F-9AD7-170E3FD25B91}"/>
              </a:ext>
            </a:extLst>
          </p:cNvPr>
          <p:cNvSpPr>
            <a:spLocks noGrp="1"/>
          </p:cNvSpPr>
          <p:nvPr>
            <p:ph type="body" sz="quarter" idx="14" hasCustomPrompt="1"/>
          </p:nvPr>
        </p:nvSpPr>
        <p:spPr>
          <a:xfrm>
            <a:off x="495300" y="4225923"/>
            <a:ext cx="1847306" cy="201705"/>
          </a:xfrm>
        </p:spPr>
        <p:txBody>
          <a:bodyPr tIns="0" bIns="0">
            <a:noAutofit/>
          </a:bodyPr>
          <a:lstStyle>
            <a:lvl1pPr marL="0" indent="0" rtl="0">
              <a:spcBef>
                <a:spcPts val="0"/>
              </a:spcBef>
              <a:buFontTx/>
              <a:buNone/>
              <a:defRPr sz="1400" b="0" baseline="0">
                <a:solidFill>
                  <a:schemeClr val="bg1"/>
                </a:solidFill>
                <a:latin typeface="Arial" panose="020B0604020202020204" pitchFamily="34" charset="0"/>
                <a:cs typeface="Arial" panose="020B0604020202020204" pitchFamily="34" charset="0"/>
                <a:sym typeface="Arial" panose="020B0604020202020204" pitchFamily="34" charset="0"/>
              </a:defRPr>
            </a:lvl1pPr>
            <a:lvl2pPr marL="342900" indent="0">
              <a:buFontTx/>
              <a:buNone/>
              <a:defRPr sz="1600">
                <a:solidFill>
                  <a:schemeClr val="tx1">
                    <a:lumMod val="60000"/>
                    <a:lumOff val="40000"/>
                  </a:schemeClr>
                </a:solidFill>
              </a:defRPr>
            </a:lvl2pPr>
            <a:lvl3pPr marL="685800" indent="0">
              <a:buFontTx/>
              <a:buNone/>
              <a:defRPr sz="1600">
                <a:solidFill>
                  <a:schemeClr val="tx1">
                    <a:lumMod val="60000"/>
                    <a:lumOff val="40000"/>
                  </a:schemeClr>
                </a:solidFill>
              </a:defRPr>
            </a:lvl3pPr>
            <a:lvl4pPr marL="1028700" indent="0">
              <a:buFontTx/>
              <a:buNone/>
              <a:defRPr sz="1600">
                <a:solidFill>
                  <a:schemeClr val="tx1">
                    <a:lumMod val="60000"/>
                    <a:lumOff val="40000"/>
                  </a:schemeClr>
                </a:solidFill>
              </a:defRPr>
            </a:lvl4pPr>
            <a:lvl5pPr marL="1371600" indent="0">
              <a:buFontTx/>
              <a:buNone/>
              <a:defRPr sz="1600">
                <a:solidFill>
                  <a:schemeClr val="tx1">
                    <a:lumMod val="60000"/>
                    <a:lumOff val="40000"/>
                  </a:schemeClr>
                </a:solidFill>
              </a:defRPr>
            </a:lvl5pPr>
          </a:lstStyle>
          <a:p>
            <a:pPr lvl="0"/>
            <a:r>
              <a:rPr lang="en-US"/>
              <a:t>Job Title</a:t>
            </a:r>
          </a:p>
        </p:txBody>
      </p:sp>
      <p:sp>
        <p:nvSpPr>
          <p:cNvPr id="20" name="Text Placeholder 10">
            <a:extLst>
              <a:ext uri="{FF2B5EF4-FFF2-40B4-BE49-F238E27FC236}">
                <a16:creationId xmlns:a16="http://schemas.microsoft.com/office/drawing/2014/main" id="{7086BFF2-0F8E-8B46-84E9-D1487300B487}"/>
              </a:ext>
            </a:extLst>
          </p:cNvPr>
          <p:cNvSpPr>
            <a:spLocks noGrp="1"/>
          </p:cNvSpPr>
          <p:nvPr>
            <p:ph type="body" sz="quarter" idx="15" hasCustomPrompt="1"/>
          </p:nvPr>
        </p:nvSpPr>
        <p:spPr>
          <a:xfrm>
            <a:off x="2881448" y="3998134"/>
            <a:ext cx="1847306" cy="201705"/>
          </a:xfrm>
        </p:spPr>
        <p:txBody>
          <a:bodyPr tIns="0" bIns="0">
            <a:noAutofit/>
          </a:bodyPr>
          <a:lstStyle>
            <a:lvl1pPr marL="0" indent="0" rtl="0">
              <a:spcBef>
                <a:spcPts val="0"/>
              </a:spcBef>
              <a:buFontTx/>
              <a:buNone/>
              <a:defRPr sz="1400" b="1" baseline="0">
                <a:solidFill>
                  <a:schemeClr val="bg1"/>
                </a:solidFill>
                <a:latin typeface="Arial" panose="020B0604020202020204" pitchFamily="34" charset="0"/>
                <a:cs typeface="Arial" panose="020B0604020202020204" pitchFamily="34" charset="0"/>
                <a:sym typeface="Arial" panose="020B0604020202020204" pitchFamily="34" charset="0"/>
              </a:defRPr>
            </a:lvl1pPr>
            <a:lvl2pPr marL="342900" indent="0">
              <a:buFontTx/>
              <a:buNone/>
              <a:defRPr sz="1600">
                <a:solidFill>
                  <a:schemeClr val="tx1">
                    <a:lumMod val="60000"/>
                    <a:lumOff val="40000"/>
                  </a:schemeClr>
                </a:solidFill>
              </a:defRPr>
            </a:lvl2pPr>
            <a:lvl3pPr marL="685800" indent="0">
              <a:buFontTx/>
              <a:buNone/>
              <a:defRPr sz="1600">
                <a:solidFill>
                  <a:schemeClr val="tx1">
                    <a:lumMod val="60000"/>
                    <a:lumOff val="40000"/>
                  </a:schemeClr>
                </a:solidFill>
              </a:defRPr>
            </a:lvl3pPr>
            <a:lvl4pPr marL="1028700" indent="0">
              <a:buFontTx/>
              <a:buNone/>
              <a:defRPr sz="1600">
                <a:solidFill>
                  <a:schemeClr val="tx1">
                    <a:lumMod val="60000"/>
                    <a:lumOff val="40000"/>
                  </a:schemeClr>
                </a:solidFill>
              </a:defRPr>
            </a:lvl4pPr>
            <a:lvl5pPr marL="1371600" indent="0">
              <a:buFontTx/>
              <a:buNone/>
              <a:defRPr sz="1600">
                <a:solidFill>
                  <a:schemeClr val="tx1">
                    <a:lumMod val="60000"/>
                    <a:lumOff val="40000"/>
                  </a:schemeClr>
                </a:solidFill>
              </a:defRPr>
            </a:lvl5pPr>
          </a:lstStyle>
          <a:p>
            <a:pPr lvl="0"/>
            <a:r>
              <a:rPr lang="en-US"/>
              <a:t>Name</a:t>
            </a:r>
          </a:p>
        </p:txBody>
      </p:sp>
      <p:sp>
        <p:nvSpPr>
          <p:cNvPr id="21" name="Text Placeholder 10">
            <a:extLst>
              <a:ext uri="{FF2B5EF4-FFF2-40B4-BE49-F238E27FC236}">
                <a16:creationId xmlns:a16="http://schemas.microsoft.com/office/drawing/2014/main" id="{E3D1CB5B-8A68-384A-AFAB-12FB2F6192DA}"/>
              </a:ext>
            </a:extLst>
          </p:cNvPr>
          <p:cNvSpPr>
            <a:spLocks noGrp="1"/>
          </p:cNvSpPr>
          <p:nvPr>
            <p:ph type="body" sz="quarter" idx="16" hasCustomPrompt="1"/>
          </p:nvPr>
        </p:nvSpPr>
        <p:spPr>
          <a:xfrm>
            <a:off x="2881448" y="4225923"/>
            <a:ext cx="1847306" cy="201705"/>
          </a:xfrm>
        </p:spPr>
        <p:txBody>
          <a:bodyPr tIns="0" bIns="0">
            <a:noAutofit/>
          </a:bodyPr>
          <a:lstStyle>
            <a:lvl1pPr marL="0" indent="0" rtl="0">
              <a:spcBef>
                <a:spcPts val="0"/>
              </a:spcBef>
              <a:buFontTx/>
              <a:buNone/>
              <a:defRPr sz="1400" b="0" baseline="0">
                <a:solidFill>
                  <a:schemeClr val="bg1"/>
                </a:solidFill>
                <a:latin typeface="Arial" panose="020B0604020202020204" pitchFamily="34" charset="0"/>
                <a:cs typeface="Arial" panose="020B0604020202020204" pitchFamily="34" charset="0"/>
                <a:sym typeface="Arial" panose="020B0604020202020204" pitchFamily="34" charset="0"/>
              </a:defRPr>
            </a:lvl1pPr>
            <a:lvl2pPr marL="342900" indent="0">
              <a:buFontTx/>
              <a:buNone/>
              <a:defRPr sz="1600">
                <a:solidFill>
                  <a:schemeClr val="tx1">
                    <a:lumMod val="60000"/>
                    <a:lumOff val="40000"/>
                  </a:schemeClr>
                </a:solidFill>
              </a:defRPr>
            </a:lvl2pPr>
            <a:lvl3pPr marL="685800" indent="0">
              <a:buFontTx/>
              <a:buNone/>
              <a:defRPr sz="1600">
                <a:solidFill>
                  <a:schemeClr val="tx1">
                    <a:lumMod val="60000"/>
                    <a:lumOff val="40000"/>
                  </a:schemeClr>
                </a:solidFill>
              </a:defRPr>
            </a:lvl3pPr>
            <a:lvl4pPr marL="1028700" indent="0">
              <a:buFontTx/>
              <a:buNone/>
              <a:defRPr sz="1600">
                <a:solidFill>
                  <a:schemeClr val="tx1">
                    <a:lumMod val="60000"/>
                    <a:lumOff val="40000"/>
                  </a:schemeClr>
                </a:solidFill>
              </a:defRPr>
            </a:lvl4pPr>
            <a:lvl5pPr marL="1371600" indent="0">
              <a:buFontTx/>
              <a:buNone/>
              <a:defRPr sz="1600">
                <a:solidFill>
                  <a:schemeClr val="tx1">
                    <a:lumMod val="60000"/>
                    <a:lumOff val="40000"/>
                  </a:schemeClr>
                </a:solidFill>
              </a:defRPr>
            </a:lvl5pPr>
          </a:lstStyle>
          <a:p>
            <a:pPr lvl="0"/>
            <a:r>
              <a:rPr lang="en-US"/>
              <a:t>Job Title</a:t>
            </a:r>
          </a:p>
        </p:txBody>
      </p:sp>
      <p:sp>
        <p:nvSpPr>
          <p:cNvPr id="7" name="Title 1"/>
          <p:cNvSpPr>
            <a:spLocks noGrp="1"/>
          </p:cNvSpPr>
          <p:nvPr>
            <p:ph type="title" hasCustomPrompt="1"/>
          </p:nvPr>
        </p:nvSpPr>
        <p:spPr>
          <a:xfrm>
            <a:off x="504295" y="1357934"/>
            <a:ext cx="4601106" cy="1483971"/>
          </a:xfrm>
        </p:spPr>
        <p:txBody>
          <a:bodyPr vert="horz" anchor="b"/>
          <a:lstStyle>
            <a:lvl1pPr rtl="0">
              <a:lnSpc>
                <a:spcPct val="90000"/>
              </a:lnSpc>
              <a:defRPr sz="3000" b="1" cap="none" baseline="0">
                <a:solidFill>
                  <a:srgbClr val="FFFFFF"/>
                </a:solidFill>
                <a:latin typeface="Arial" panose="020B0604020202020204" pitchFamily="34" charset="0"/>
                <a:cs typeface="Arial" panose="020B0604020202020204" pitchFamily="34" charset="0"/>
                <a:sym typeface="Arial" panose="020B0604020202020204" pitchFamily="34" charset="0"/>
              </a:defRPr>
            </a:lvl1pPr>
          </a:lstStyle>
          <a:p>
            <a:r>
              <a:rPr lang="en-US"/>
              <a:t>This is a cover slide option with three lines for a long title</a:t>
            </a:r>
          </a:p>
        </p:txBody>
      </p:sp>
      <p:sp>
        <p:nvSpPr>
          <p:cNvPr id="10" name="Text Placeholder 10"/>
          <p:cNvSpPr>
            <a:spLocks noGrp="1"/>
          </p:cNvSpPr>
          <p:nvPr>
            <p:ph type="body" sz="quarter" idx="11" hasCustomPrompt="1"/>
          </p:nvPr>
        </p:nvSpPr>
        <p:spPr>
          <a:xfrm>
            <a:off x="504294" y="2918099"/>
            <a:ext cx="4601107" cy="268469"/>
          </a:xfrm>
        </p:spPr>
        <p:txBody>
          <a:bodyPr tIns="0" bIns="0">
            <a:noAutofit/>
          </a:bodyPr>
          <a:lstStyle>
            <a:lvl1pPr marL="0" indent="0" rtl="0">
              <a:spcBef>
                <a:spcPts val="0"/>
              </a:spcBef>
              <a:buFontTx/>
              <a:buNone/>
              <a:defRPr sz="2000" baseline="0">
                <a:solidFill>
                  <a:srgbClr val="FFFFFF"/>
                </a:solidFill>
                <a:latin typeface="Arial" panose="020B0604020202020204" pitchFamily="34" charset="0"/>
                <a:cs typeface="Arial" panose="020B0604020202020204" pitchFamily="34" charset="0"/>
                <a:sym typeface="Arial" panose="020B0604020202020204" pitchFamily="34" charset="0"/>
              </a:defRPr>
            </a:lvl1pPr>
            <a:lvl2pPr marL="342900" indent="0">
              <a:buFontTx/>
              <a:buNone/>
              <a:defRPr sz="1600">
                <a:solidFill>
                  <a:schemeClr val="tx1">
                    <a:lumMod val="60000"/>
                    <a:lumOff val="40000"/>
                  </a:schemeClr>
                </a:solidFill>
              </a:defRPr>
            </a:lvl2pPr>
            <a:lvl3pPr marL="685800" indent="0">
              <a:buFontTx/>
              <a:buNone/>
              <a:defRPr sz="1600">
                <a:solidFill>
                  <a:schemeClr val="tx1">
                    <a:lumMod val="60000"/>
                    <a:lumOff val="40000"/>
                  </a:schemeClr>
                </a:solidFill>
              </a:defRPr>
            </a:lvl3pPr>
            <a:lvl4pPr marL="1028700" indent="0">
              <a:buFontTx/>
              <a:buNone/>
              <a:defRPr sz="1600">
                <a:solidFill>
                  <a:schemeClr val="tx1">
                    <a:lumMod val="60000"/>
                    <a:lumOff val="40000"/>
                  </a:schemeClr>
                </a:solidFill>
              </a:defRPr>
            </a:lvl4pPr>
            <a:lvl5pPr marL="1371600" indent="0">
              <a:buFontTx/>
              <a:buNone/>
              <a:defRPr sz="1600">
                <a:solidFill>
                  <a:schemeClr val="tx1">
                    <a:lumMod val="60000"/>
                    <a:lumOff val="40000"/>
                  </a:schemeClr>
                </a:solidFill>
              </a:defRPr>
            </a:lvl5pPr>
          </a:lstStyle>
          <a:p>
            <a:pPr lvl="0"/>
            <a:r>
              <a:rPr lang="en-US"/>
              <a:t>This is for a subtitle optional</a:t>
            </a:r>
          </a:p>
        </p:txBody>
      </p:sp>
      <p:sp>
        <p:nvSpPr>
          <p:cNvPr id="8" name="Text Placeholder 10">
            <a:extLst>
              <a:ext uri="{FF2B5EF4-FFF2-40B4-BE49-F238E27FC236}">
                <a16:creationId xmlns:a16="http://schemas.microsoft.com/office/drawing/2014/main" id="{5C81EAFF-6B59-444A-8347-4C73C6F2021C}"/>
              </a:ext>
            </a:extLst>
          </p:cNvPr>
          <p:cNvSpPr>
            <a:spLocks noGrp="1"/>
          </p:cNvSpPr>
          <p:nvPr>
            <p:ph type="body" sz="quarter" idx="12" hasCustomPrompt="1"/>
          </p:nvPr>
        </p:nvSpPr>
        <p:spPr>
          <a:xfrm>
            <a:off x="504294" y="4724444"/>
            <a:ext cx="3697432" cy="201705"/>
          </a:xfrm>
        </p:spPr>
        <p:txBody>
          <a:bodyPr tIns="0" bIns="0">
            <a:noAutofit/>
          </a:bodyPr>
          <a:lstStyle>
            <a:lvl1pPr marL="0" indent="0" rtl="0">
              <a:spcBef>
                <a:spcPts val="0"/>
              </a:spcBef>
              <a:buFontTx/>
              <a:buNone/>
              <a:defRPr sz="1000" b="0" baseline="0">
                <a:solidFill>
                  <a:schemeClr val="bg1"/>
                </a:solidFill>
                <a:latin typeface="Arial" panose="020B0604020202020204" pitchFamily="34" charset="0"/>
                <a:cs typeface="Arial" panose="020B0604020202020204" pitchFamily="34" charset="0"/>
                <a:sym typeface="Arial" panose="020B0604020202020204" pitchFamily="34" charset="0"/>
              </a:defRPr>
            </a:lvl1pPr>
            <a:lvl2pPr marL="342900" indent="0">
              <a:buFontTx/>
              <a:buNone/>
              <a:defRPr sz="1600">
                <a:solidFill>
                  <a:schemeClr val="tx1">
                    <a:lumMod val="60000"/>
                    <a:lumOff val="40000"/>
                  </a:schemeClr>
                </a:solidFill>
              </a:defRPr>
            </a:lvl2pPr>
            <a:lvl3pPr marL="685800" indent="0">
              <a:buFontTx/>
              <a:buNone/>
              <a:defRPr sz="1600">
                <a:solidFill>
                  <a:schemeClr val="tx1">
                    <a:lumMod val="60000"/>
                    <a:lumOff val="40000"/>
                  </a:schemeClr>
                </a:solidFill>
              </a:defRPr>
            </a:lvl3pPr>
            <a:lvl4pPr marL="1028700" indent="0">
              <a:buFontTx/>
              <a:buNone/>
              <a:defRPr sz="1600">
                <a:solidFill>
                  <a:schemeClr val="tx1">
                    <a:lumMod val="60000"/>
                    <a:lumOff val="40000"/>
                  </a:schemeClr>
                </a:solidFill>
              </a:defRPr>
            </a:lvl4pPr>
            <a:lvl5pPr marL="1371600" indent="0">
              <a:buFontTx/>
              <a:buNone/>
              <a:defRPr sz="1600">
                <a:solidFill>
                  <a:schemeClr val="tx1">
                    <a:lumMod val="60000"/>
                    <a:lumOff val="40000"/>
                  </a:schemeClr>
                </a:solidFill>
              </a:defRPr>
            </a:lvl5pPr>
          </a:lstStyle>
          <a:p>
            <a:pPr lvl="0"/>
            <a:r>
              <a:rPr lang="en-US"/>
              <a:t>Date optional</a:t>
            </a:r>
          </a:p>
        </p:txBody>
      </p:sp>
      <p:pic>
        <p:nvPicPr>
          <p:cNvPr id="23" name="Graphic 22">
            <a:extLst>
              <a:ext uri="{FF2B5EF4-FFF2-40B4-BE49-F238E27FC236}">
                <a16:creationId xmlns:a16="http://schemas.microsoft.com/office/drawing/2014/main" id="{76ABE4C1-2EAB-DB4A-B16E-FEAE815E3CAC}"/>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76075" y="479791"/>
            <a:ext cx="1103531" cy="384102"/>
          </a:xfrm>
          <a:prstGeom prst="rect">
            <a:avLst/>
          </a:prstGeom>
        </p:spPr>
      </p:pic>
      <p:pic>
        <p:nvPicPr>
          <p:cNvPr id="29" name="Picture 28" descr="A person with the arms crossed&#10;&#10;Description automatically generated">
            <a:extLst>
              <a:ext uri="{FF2B5EF4-FFF2-40B4-BE49-F238E27FC236}">
                <a16:creationId xmlns:a16="http://schemas.microsoft.com/office/drawing/2014/main" id="{0B3C3C7A-B926-CE73-6B24-22CBFBA06784}"/>
              </a:ext>
            </a:extLst>
          </p:cNvPr>
          <p:cNvPicPr>
            <a:picLocks noChangeAspect="1"/>
          </p:cNvPicPr>
          <p:nvPr userDrawn="1"/>
        </p:nvPicPr>
        <p:blipFill rotWithShape="1">
          <a:blip r:embed="rId8" cstate="print">
            <a:extLst>
              <a:ext uri="{28A0092B-C50C-407E-A947-70E740481C1C}">
                <a14:useLocalDpi xmlns:a14="http://schemas.microsoft.com/office/drawing/2010/main"/>
              </a:ext>
            </a:extLst>
          </a:blip>
          <a:srcRect/>
          <a:stretch/>
        </p:blipFill>
        <p:spPr>
          <a:xfrm>
            <a:off x="5253770" y="550333"/>
            <a:ext cx="2838186" cy="4605560"/>
          </a:xfrm>
          <a:prstGeom prst="rect">
            <a:avLst/>
          </a:prstGeom>
        </p:spPr>
      </p:pic>
    </p:spTree>
    <p:extLst>
      <p:ext uri="{BB962C8B-B14F-4D97-AF65-F5344CB8AC3E}">
        <p14:creationId xmlns:p14="http://schemas.microsoft.com/office/powerpoint/2010/main" val="2225705608"/>
      </p:ext>
    </p:extLst>
  </p:cSld>
  <p:clrMapOvr>
    <a:masterClrMapping/>
  </p:clrMapOvr>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extLst>
              <p:ext uri="{D42A27DB-BD31-4B8C-83A1-F6EECF244321}">
                <p14:modId xmlns:p14="http://schemas.microsoft.com/office/powerpoint/2010/main" val="10758588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51" imgH="226" progId="TCLayout.ActiveDocument.1">
                  <p:embed/>
                </p:oleObj>
              </mc:Choice>
              <mc:Fallback>
                <p:oleObj name="think-cell Slide" r:id="rId3" imgW="251" imgH="226"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Slide Number Placeholder 5"/>
          <p:cNvSpPr txBox="1">
            <a:spLocks/>
          </p:cNvSpPr>
          <p:nvPr/>
        </p:nvSpPr>
        <p:spPr>
          <a:xfrm>
            <a:off x="8581835" y="4754563"/>
            <a:ext cx="177990" cy="233362"/>
          </a:xfrm>
          <a:prstGeom prst="rect">
            <a:avLst/>
          </a:prstGeom>
        </p:spPr>
        <p:txBody>
          <a:bodyPr lIns="0" rIns="0"/>
          <a:lstStyle>
            <a:defPPr>
              <a:defRPr lang="en-US"/>
            </a:defPPr>
            <a:lvl1pPr marL="0" algn="r" defTabSz="457200" rtl="0" eaLnBrk="1" latinLnBrk="0" hangingPunct="1">
              <a:defRPr sz="1600" b="0" i="0" kern="1200">
                <a:solidFill>
                  <a:schemeClr val="bg1">
                    <a:lumMod val="50000"/>
                  </a:schemeClr>
                </a:solidFill>
                <a:latin typeface="Open Sans Light"/>
                <a:ea typeface="+mn-ea"/>
                <a:cs typeface="Open Sans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rtl="0" fontAlgn="auto">
              <a:spcBef>
                <a:spcPts val="0"/>
              </a:spcBef>
              <a:spcAft>
                <a:spcPts val="0"/>
              </a:spcAft>
              <a:defRPr/>
            </a:pPr>
            <a:fld id="{32477B88-DACD-ED46-BA46-8E3D3F0E8FE7}" type="slidenum">
              <a:rPr lang="en-US" sz="800" b="0" i="0" smtClean="0">
                <a:solidFill>
                  <a:schemeClr val="tx1">
                    <a:lumMod val="60000"/>
                    <a:lumOff val="40000"/>
                  </a:schemeClr>
                </a:solidFill>
                <a:latin typeface="Arial" panose="020B0604020202020204" pitchFamily="34" charset="0"/>
                <a:cs typeface="Arial" panose="020B0604020202020204" pitchFamily="34" charset="0"/>
                <a:sym typeface="Arial" panose="020B0604020202020204" pitchFamily="34" charset="0"/>
              </a:rPr>
              <a:pPr rtl="0" fontAlgn="auto">
                <a:spcBef>
                  <a:spcPts val="0"/>
                </a:spcBef>
                <a:spcAft>
                  <a:spcPts val="0"/>
                </a:spcAft>
                <a:defRPr/>
              </a:pPr>
              <a:t>‹#›</a:t>
            </a:fld>
            <a:endParaRPr lang="en-US" sz="800" b="0" i="0">
              <a:solidFill>
                <a:schemeClr val="tx1">
                  <a:lumMod val="60000"/>
                  <a:lumOff val="40000"/>
                </a:schemeClr>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50259699"/>
      </p:ext>
    </p:extLst>
  </p:cSld>
  <p:clrMapOvr>
    <a:masterClrMapping/>
  </p:clrMapOvr>
  <p:hf hd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 Sub Only w/ Image">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95574" y="4768577"/>
            <a:ext cx="1163261" cy="145206"/>
          </a:xfrm>
          <a:prstGeom prst="rect">
            <a:avLst/>
          </a:prstGeom>
        </p:spPr>
      </p:pic>
      <p:sp>
        <p:nvSpPr>
          <p:cNvPr id="6" name="Picture Placeholder 3">
            <a:extLst>
              <a:ext uri="{FF2B5EF4-FFF2-40B4-BE49-F238E27FC236}">
                <a16:creationId xmlns:a16="http://schemas.microsoft.com/office/drawing/2014/main" id="{FE5F67C3-640D-4740-AA2B-707DBF50B790}"/>
              </a:ext>
            </a:extLst>
          </p:cNvPr>
          <p:cNvSpPr>
            <a:spLocks noGrp="1"/>
          </p:cNvSpPr>
          <p:nvPr>
            <p:ph type="pic" sz="quarter" idx="12"/>
          </p:nvPr>
        </p:nvSpPr>
        <p:spPr>
          <a:xfrm>
            <a:off x="0" y="1035424"/>
            <a:ext cx="9144000" cy="4108076"/>
          </a:xfrm>
          <a:solidFill>
            <a:schemeClr val="tx1">
              <a:lumMod val="50000"/>
            </a:schemeClr>
          </a:solidFill>
        </p:spPr>
        <p:txBody>
          <a:bodyPr tIns="457200">
            <a:normAutofit/>
          </a:bodyPr>
          <a:lstStyle>
            <a:lvl1pPr marL="0" indent="0" algn="ctr">
              <a:buFontTx/>
              <a:buNone/>
              <a:defRPr sz="1600">
                <a:solidFill>
                  <a:schemeClr val="tx1">
                    <a:lumMod val="20000"/>
                    <a:lumOff val="80000"/>
                  </a:schemeClr>
                </a:solidFill>
              </a:defRPr>
            </a:lvl1pPr>
          </a:lstStyle>
          <a:p>
            <a:r>
              <a:rPr lang="en-US"/>
              <a:t>Click icon to add picture</a:t>
            </a:r>
          </a:p>
        </p:txBody>
      </p:sp>
      <p:sp>
        <p:nvSpPr>
          <p:cNvPr id="2" name="Title 1"/>
          <p:cNvSpPr>
            <a:spLocks noGrp="1"/>
          </p:cNvSpPr>
          <p:nvPr>
            <p:ph type="title" hasCustomPrompt="1"/>
          </p:nvPr>
        </p:nvSpPr>
        <p:spPr>
          <a:xfrm>
            <a:off x="504294" y="274638"/>
            <a:ext cx="8106305" cy="513211"/>
          </a:xfrm>
        </p:spPr>
        <p:txBody>
          <a:bodyPr/>
          <a:lstStyle>
            <a:lvl1pPr>
              <a:lnSpc>
                <a:spcPct val="90000"/>
              </a:lnSpc>
              <a:defRPr sz="2800" b="1" cap="none" baseline="0">
                <a:solidFill>
                  <a:schemeClr val="tx1"/>
                </a:solidFill>
              </a:defRPr>
            </a:lvl1pPr>
          </a:lstStyle>
          <a:p>
            <a:r>
              <a:rPr lang="en-US"/>
              <a:t>Click to edit master title style</a:t>
            </a:r>
          </a:p>
        </p:txBody>
      </p:sp>
      <p:sp>
        <p:nvSpPr>
          <p:cNvPr id="8" name="Slide Number Placeholder 5"/>
          <p:cNvSpPr txBox="1">
            <a:spLocks/>
          </p:cNvSpPr>
          <p:nvPr/>
        </p:nvSpPr>
        <p:spPr>
          <a:xfrm>
            <a:off x="8581835" y="4754563"/>
            <a:ext cx="177990" cy="233362"/>
          </a:xfrm>
          <a:prstGeom prst="rect">
            <a:avLst/>
          </a:prstGeom>
        </p:spPr>
        <p:txBody>
          <a:bodyPr lIns="0" rIns="0"/>
          <a:lstStyle>
            <a:defPPr>
              <a:defRPr lang="en-US"/>
            </a:defPPr>
            <a:lvl1pPr marL="0" algn="r" defTabSz="457200" rtl="0" eaLnBrk="1" latinLnBrk="0" hangingPunct="1">
              <a:defRPr sz="1600" b="0" i="0" kern="1200">
                <a:solidFill>
                  <a:schemeClr val="bg1">
                    <a:lumMod val="50000"/>
                  </a:schemeClr>
                </a:solidFill>
                <a:latin typeface="Open Sans Light"/>
                <a:ea typeface="+mn-ea"/>
                <a:cs typeface="Open Sans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32477B88-DACD-ED46-BA46-8E3D3F0E8FE7}" type="slidenum">
              <a:rPr lang="en-US" sz="800" b="0" i="0" smtClean="0">
                <a:solidFill>
                  <a:schemeClr val="tx1">
                    <a:lumMod val="60000"/>
                    <a:lumOff val="40000"/>
                  </a:schemeClr>
                </a:solidFill>
                <a:latin typeface="Arial" charset="0"/>
                <a:cs typeface="Arial" charset="0"/>
              </a:rPr>
              <a:pPr fontAlgn="auto">
                <a:spcBef>
                  <a:spcPts val="0"/>
                </a:spcBef>
                <a:spcAft>
                  <a:spcPts val="0"/>
                </a:spcAft>
                <a:defRPr/>
              </a:pPr>
              <a:t>‹#›</a:t>
            </a:fld>
            <a:endParaRPr lang="en-US" sz="800" b="0" i="0">
              <a:solidFill>
                <a:schemeClr val="tx1">
                  <a:lumMod val="60000"/>
                  <a:lumOff val="40000"/>
                </a:schemeClr>
              </a:solidFill>
              <a:latin typeface="Arial" charset="0"/>
              <a:cs typeface="Arial" charset="0"/>
            </a:endParaRPr>
          </a:p>
        </p:txBody>
      </p:sp>
      <p:sp>
        <p:nvSpPr>
          <p:cNvPr id="11" name="Text Placeholder 10"/>
          <p:cNvSpPr>
            <a:spLocks noGrp="1"/>
          </p:cNvSpPr>
          <p:nvPr>
            <p:ph type="body" sz="quarter" idx="11"/>
          </p:nvPr>
        </p:nvSpPr>
        <p:spPr>
          <a:xfrm>
            <a:off x="504294" y="734598"/>
            <a:ext cx="8106305" cy="243662"/>
          </a:xfrm>
        </p:spPr>
        <p:txBody>
          <a:bodyPr tIns="0" bIns="0">
            <a:noAutofit/>
          </a:bodyPr>
          <a:lstStyle>
            <a:lvl1pPr marL="0" indent="0">
              <a:spcBef>
                <a:spcPts val="0"/>
              </a:spcBef>
              <a:buFontTx/>
              <a:buNone/>
              <a:defRPr sz="2000">
                <a:solidFill>
                  <a:schemeClr val="accent5"/>
                </a:solidFill>
              </a:defRPr>
            </a:lvl1pPr>
            <a:lvl2pPr marL="342900" indent="0">
              <a:buFontTx/>
              <a:buNone/>
              <a:defRPr sz="1600">
                <a:solidFill>
                  <a:schemeClr val="tx1">
                    <a:lumMod val="60000"/>
                    <a:lumOff val="40000"/>
                  </a:schemeClr>
                </a:solidFill>
              </a:defRPr>
            </a:lvl2pPr>
            <a:lvl3pPr marL="685800" indent="0">
              <a:buFontTx/>
              <a:buNone/>
              <a:defRPr sz="1600">
                <a:solidFill>
                  <a:schemeClr val="tx1">
                    <a:lumMod val="60000"/>
                    <a:lumOff val="40000"/>
                  </a:schemeClr>
                </a:solidFill>
              </a:defRPr>
            </a:lvl3pPr>
            <a:lvl4pPr marL="1028700" indent="0">
              <a:buFontTx/>
              <a:buNone/>
              <a:defRPr sz="1600">
                <a:solidFill>
                  <a:schemeClr val="tx1">
                    <a:lumMod val="60000"/>
                    <a:lumOff val="40000"/>
                  </a:schemeClr>
                </a:solidFill>
              </a:defRPr>
            </a:lvl4pPr>
            <a:lvl5pPr marL="1371600" indent="0">
              <a:buFontTx/>
              <a:buNone/>
              <a:defRPr sz="1600">
                <a:solidFill>
                  <a:schemeClr val="tx1">
                    <a:lumMod val="60000"/>
                    <a:lumOff val="40000"/>
                  </a:schemeClr>
                </a:solidFill>
              </a:defRPr>
            </a:lvl5pPr>
          </a:lstStyle>
          <a:p>
            <a:pPr lvl="0"/>
            <a:r>
              <a:rPr lang="en-US"/>
              <a:t>Click to edit Master text styles</a:t>
            </a:r>
          </a:p>
        </p:txBody>
      </p:sp>
      <p:pic>
        <p:nvPicPr>
          <p:cNvPr id="9" name="Picture 8">
            <a:extLst>
              <a:ext uri="{FF2B5EF4-FFF2-40B4-BE49-F238E27FC236}">
                <a16:creationId xmlns:a16="http://schemas.microsoft.com/office/drawing/2014/main" id="{570ADAD5-48CB-8B42-8F56-B9D5F413BEA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95574" y="4768577"/>
            <a:ext cx="1163261" cy="145206"/>
          </a:xfrm>
          <a:prstGeom prst="rect">
            <a:avLst/>
          </a:prstGeom>
        </p:spPr>
      </p:pic>
      <p:sp>
        <p:nvSpPr>
          <p:cNvPr id="10" name="Slide Number Placeholder 5">
            <a:extLst>
              <a:ext uri="{FF2B5EF4-FFF2-40B4-BE49-F238E27FC236}">
                <a16:creationId xmlns:a16="http://schemas.microsoft.com/office/drawing/2014/main" id="{8904EB8B-0613-3448-B6F5-B26E8EF39224}"/>
              </a:ext>
            </a:extLst>
          </p:cNvPr>
          <p:cNvSpPr txBox="1">
            <a:spLocks/>
          </p:cNvSpPr>
          <p:nvPr userDrawn="1"/>
        </p:nvSpPr>
        <p:spPr>
          <a:xfrm>
            <a:off x="8581835" y="4754563"/>
            <a:ext cx="177990" cy="233362"/>
          </a:xfrm>
          <a:prstGeom prst="rect">
            <a:avLst/>
          </a:prstGeom>
        </p:spPr>
        <p:txBody>
          <a:bodyPr lIns="0" rIns="0"/>
          <a:lstStyle>
            <a:defPPr>
              <a:defRPr lang="en-US"/>
            </a:defPPr>
            <a:lvl1pPr marL="0" algn="r" defTabSz="457200" rtl="0" eaLnBrk="1" latinLnBrk="0" hangingPunct="1">
              <a:defRPr sz="1600" b="0" i="0" kern="1200">
                <a:solidFill>
                  <a:schemeClr val="bg1">
                    <a:lumMod val="50000"/>
                  </a:schemeClr>
                </a:solidFill>
                <a:latin typeface="Open Sans Light"/>
                <a:ea typeface="+mn-ea"/>
                <a:cs typeface="Open Sans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32477B88-DACD-ED46-BA46-8E3D3F0E8FE7}" type="slidenum">
              <a:rPr lang="en-US" sz="800" b="0" i="0" smtClean="0">
                <a:solidFill>
                  <a:schemeClr val="tx1">
                    <a:lumMod val="60000"/>
                    <a:lumOff val="40000"/>
                  </a:schemeClr>
                </a:solidFill>
                <a:latin typeface="Arial" charset="0"/>
                <a:cs typeface="Arial" charset="0"/>
              </a:rPr>
              <a:pPr fontAlgn="auto">
                <a:spcBef>
                  <a:spcPts val="0"/>
                </a:spcBef>
                <a:spcAft>
                  <a:spcPts val="0"/>
                </a:spcAft>
                <a:defRPr/>
              </a:pPr>
              <a:t>‹#›</a:t>
            </a:fld>
            <a:endParaRPr lang="en-US" sz="800" b="0" i="0">
              <a:solidFill>
                <a:schemeClr val="tx1">
                  <a:lumMod val="60000"/>
                  <a:lumOff val="40000"/>
                </a:schemeClr>
              </a:solidFill>
              <a:latin typeface="Arial" charset="0"/>
              <a:cs typeface="Arial" charset="0"/>
            </a:endParaRPr>
          </a:p>
        </p:txBody>
      </p:sp>
      <p:grpSp>
        <p:nvGrpSpPr>
          <p:cNvPr id="21" name="Group 20">
            <a:extLst>
              <a:ext uri="{FF2B5EF4-FFF2-40B4-BE49-F238E27FC236}">
                <a16:creationId xmlns:a16="http://schemas.microsoft.com/office/drawing/2014/main" id="{54108B42-A27C-8B7E-E44C-0D020114A127}"/>
              </a:ext>
            </a:extLst>
          </p:cNvPr>
          <p:cNvGrpSpPr/>
          <p:nvPr userDrawn="1"/>
        </p:nvGrpSpPr>
        <p:grpSpPr>
          <a:xfrm>
            <a:off x="-557561" y="359229"/>
            <a:ext cx="483220" cy="1051560"/>
            <a:chOff x="-557561" y="359229"/>
            <a:chExt cx="483220" cy="1051560"/>
          </a:xfrm>
        </p:grpSpPr>
        <p:grpSp>
          <p:nvGrpSpPr>
            <p:cNvPr id="22" name="Group 21">
              <a:extLst>
                <a:ext uri="{FF2B5EF4-FFF2-40B4-BE49-F238E27FC236}">
                  <a16:creationId xmlns:a16="http://schemas.microsoft.com/office/drawing/2014/main" id="{9BDF43F1-E255-B2E0-C15C-32E34102F4D1}"/>
                </a:ext>
              </a:extLst>
            </p:cNvPr>
            <p:cNvGrpSpPr/>
            <p:nvPr userDrawn="1"/>
          </p:nvGrpSpPr>
          <p:grpSpPr>
            <a:xfrm>
              <a:off x="-248194" y="359229"/>
              <a:ext cx="173853" cy="1051560"/>
              <a:chOff x="-111034" y="359229"/>
              <a:chExt cx="1158022" cy="1051560"/>
            </a:xfrm>
          </p:grpSpPr>
          <p:cxnSp>
            <p:nvCxnSpPr>
              <p:cNvPr id="24" name="Straight Connector 23">
                <a:extLst>
                  <a:ext uri="{FF2B5EF4-FFF2-40B4-BE49-F238E27FC236}">
                    <a16:creationId xmlns:a16="http://schemas.microsoft.com/office/drawing/2014/main" id="{864AE85D-E003-D62A-4773-D5AF6965CE2D}"/>
                  </a:ext>
                </a:extLst>
              </p:cNvPr>
              <p:cNvCxnSpPr>
                <a:cxnSpLocks/>
              </p:cNvCxnSpPr>
              <p:nvPr userDrawn="1"/>
            </p:nvCxnSpPr>
            <p:spPr>
              <a:xfrm flipH="1">
                <a:off x="-111034" y="613954"/>
                <a:ext cx="115802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B9BCADB-72B4-C69B-1660-4B19552CBFBB}"/>
                  </a:ext>
                </a:extLst>
              </p:cNvPr>
              <p:cNvCxnSpPr>
                <a:cxnSpLocks/>
              </p:cNvCxnSpPr>
              <p:nvPr userDrawn="1"/>
            </p:nvCxnSpPr>
            <p:spPr>
              <a:xfrm flipH="1">
                <a:off x="-111034" y="947057"/>
                <a:ext cx="115802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2A995B7-DD63-AEB0-4779-505A0170EB77}"/>
                  </a:ext>
                </a:extLst>
              </p:cNvPr>
              <p:cNvCxnSpPr>
                <a:cxnSpLocks/>
              </p:cNvCxnSpPr>
              <p:nvPr userDrawn="1"/>
            </p:nvCxnSpPr>
            <p:spPr>
              <a:xfrm flipH="1">
                <a:off x="-111034" y="359229"/>
                <a:ext cx="115802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36D9F91-51D1-E4F1-E9E6-08E096F58229}"/>
                  </a:ext>
                </a:extLst>
              </p:cNvPr>
              <p:cNvCxnSpPr>
                <a:cxnSpLocks/>
              </p:cNvCxnSpPr>
              <p:nvPr userDrawn="1"/>
            </p:nvCxnSpPr>
            <p:spPr>
              <a:xfrm flipH="1">
                <a:off x="-111034" y="751114"/>
                <a:ext cx="115802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C88D5B1-AC51-C541-7F23-0DFDE5B623B7}"/>
                  </a:ext>
                </a:extLst>
              </p:cNvPr>
              <p:cNvCxnSpPr>
                <a:cxnSpLocks/>
              </p:cNvCxnSpPr>
              <p:nvPr userDrawn="1"/>
            </p:nvCxnSpPr>
            <p:spPr>
              <a:xfrm flipH="1">
                <a:off x="-111034" y="1208314"/>
                <a:ext cx="115802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8E38D51-5960-6A1F-E41D-8B2FD2DE3855}"/>
                  </a:ext>
                </a:extLst>
              </p:cNvPr>
              <p:cNvCxnSpPr>
                <a:cxnSpLocks/>
              </p:cNvCxnSpPr>
              <p:nvPr userDrawn="1"/>
            </p:nvCxnSpPr>
            <p:spPr>
              <a:xfrm flipH="1">
                <a:off x="-111034" y="1410789"/>
                <a:ext cx="1158022" cy="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23" name="Straight Connector 22">
              <a:extLst>
                <a:ext uri="{FF2B5EF4-FFF2-40B4-BE49-F238E27FC236}">
                  <a16:creationId xmlns:a16="http://schemas.microsoft.com/office/drawing/2014/main" id="{554E53F5-A5C4-1A05-7F59-DD1980DF47B6}"/>
                </a:ext>
              </a:extLst>
            </p:cNvPr>
            <p:cNvCxnSpPr>
              <a:cxnSpLocks/>
            </p:cNvCxnSpPr>
            <p:nvPr userDrawn="1"/>
          </p:nvCxnSpPr>
          <p:spPr>
            <a:xfrm flipH="1">
              <a:off x="-557561" y="1035424"/>
              <a:ext cx="483220"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417373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Only w/ Image">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95574" y="4768577"/>
            <a:ext cx="1163261" cy="145206"/>
          </a:xfrm>
          <a:prstGeom prst="rect">
            <a:avLst/>
          </a:prstGeom>
        </p:spPr>
      </p:pic>
      <p:sp>
        <p:nvSpPr>
          <p:cNvPr id="5" name="Picture Placeholder 3">
            <a:extLst>
              <a:ext uri="{FF2B5EF4-FFF2-40B4-BE49-F238E27FC236}">
                <a16:creationId xmlns:a16="http://schemas.microsoft.com/office/drawing/2014/main" id="{3FD1B140-E768-9349-BB52-F77A0C5FBDB2}"/>
              </a:ext>
            </a:extLst>
          </p:cNvPr>
          <p:cNvSpPr>
            <a:spLocks noGrp="1"/>
          </p:cNvSpPr>
          <p:nvPr>
            <p:ph type="pic" sz="quarter" idx="12"/>
          </p:nvPr>
        </p:nvSpPr>
        <p:spPr>
          <a:xfrm>
            <a:off x="0" y="1035424"/>
            <a:ext cx="9144000" cy="4108076"/>
          </a:xfrm>
          <a:solidFill>
            <a:schemeClr val="tx1">
              <a:lumMod val="50000"/>
            </a:schemeClr>
          </a:solidFill>
        </p:spPr>
        <p:txBody>
          <a:bodyPr tIns="457200">
            <a:normAutofit/>
          </a:bodyPr>
          <a:lstStyle>
            <a:lvl1pPr marL="0" indent="0" algn="ctr">
              <a:buFontTx/>
              <a:buNone/>
              <a:defRPr sz="1600">
                <a:solidFill>
                  <a:schemeClr val="tx1">
                    <a:lumMod val="20000"/>
                    <a:lumOff val="80000"/>
                  </a:schemeClr>
                </a:solidFill>
              </a:defRPr>
            </a:lvl1pPr>
          </a:lstStyle>
          <a:p>
            <a:r>
              <a:rPr lang="en-US"/>
              <a:t>Click icon to add picture</a:t>
            </a:r>
          </a:p>
        </p:txBody>
      </p:sp>
      <p:sp>
        <p:nvSpPr>
          <p:cNvPr id="2" name="Title 1"/>
          <p:cNvSpPr>
            <a:spLocks noGrp="1"/>
          </p:cNvSpPr>
          <p:nvPr>
            <p:ph type="title" hasCustomPrompt="1"/>
          </p:nvPr>
        </p:nvSpPr>
        <p:spPr>
          <a:xfrm>
            <a:off x="504294" y="274638"/>
            <a:ext cx="8106305" cy="513211"/>
          </a:xfrm>
        </p:spPr>
        <p:txBody>
          <a:bodyPr/>
          <a:lstStyle>
            <a:lvl1pPr>
              <a:lnSpc>
                <a:spcPct val="90000"/>
              </a:lnSpc>
              <a:defRPr sz="2800" b="1" cap="none" baseline="0">
                <a:solidFill>
                  <a:schemeClr val="tx1"/>
                </a:solidFill>
              </a:defRPr>
            </a:lvl1pPr>
          </a:lstStyle>
          <a:p>
            <a:r>
              <a:rPr lang="en-US"/>
              <a:t>Click to edit master title style</a:t>
            </a:r>
          </a:p>
        </p:txBody>
      </p:sp>
      <p:sp>
        <p:nvSpPr>
          <p:cNvPr id="8" name="Slide Number Placeholder 5"/>
          <p:cNvSpPr txBox="1">
            <a:spLocks/>
          </p:cNvSpPr>
          <p:nvPr/>
        </p:nvSpPr>
        <p:spPr>
          <a:xfrm>
            <a:off x="8581835" y="4754563"/>
            <a:ext cx="177990" cy="233362"/>
          </a:xfrm>
          <a:prstGeom prst="rect">
            <a:avLst/>
          </a:prstGeom>
        </p:spPr>
        <p:txBody>
          <a:bodyPr lIns="0" rIns="0"/>
          <a:lstStyle>
            <a:defPPr>
              <a:defRPr lang="en-US"/>
            </a:defPPr>
            <a:lvl1pPr marL="0" algn="r" defTabSz="457200" rtl="0" eaLnBrk="1" latinLnBrk="0" hangingPunct="1">
              <a:defRPr sz="1600" b="0" i="0" kern="1200">
                <a:solidFill>
                  <a:schemeClr val="bg1">
                    <a:lumMod val="50000"/>
                  </a:schemeClr>
                </a:solidFill>
                <a:latin typeface="Open Sans Light"/>
                <a:ea typeface="+mn-ea"/>
                <a:cs typeface="Open Sans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32477B88-DACD-ED46-BA46-8E3D3F0E8FE7}" type="slidenum">
              <a:rPr lang="en-US" sz="800" b="0" i="0" smtClean="0">
                <a:solidFill>
                  <a:schemeClr val="tx1">
                    <a:lumMod val="60000"/>
                    <a:lumOff val="40000"/>
                  </a:schemeClr>
                </a:solidFill>
                <a:latin typeface="Arial" charset="0"/>
                <a:cs typeface="Arial" charset="0"/>
              </a:rPr>
              <a:pPr fontAlgn="auto">
                <a:spcBef>
                  <a:spcPts val="0"/>
                </a:spcBef>
                <a:spcAft>
                  <a:spcPts val="0"/>
                </a:spcAft>
                <a:defRPr/>
              </a:pPr>
              <a:t>‹#›</a:t>
            </a:fld>
            <a:endParaRPr lang="en-US" sz="800" b="0" i="0">
              <a:solidFill>
                <a:schemeClr val="tx1">
                  <a:lumMod val="60000"/>
                  <a:lumOff val="40000"/>
                </a:schemeClr>
              </a:solidFill>
              <a:latin typeface="Arial" charset="0"/>
              <a:cs typeface="Arial" charset="0"/>
            </a:endParaRPr>
          </a:p>
        </p:txBody>
      </p:sp>
      <p:pic>
        <p:nvPicPr>
          <p:cNvPr id="6" name="Picture 5">
            <a:extLst>
              <a:ext uri="{FF2B5EF4-FFF2-40B4-BE49-F238E27FC236}">
                <a16:creationId xmlns:a16="http://schemas.microsoft.com/office/drawing/2014/main" id="{776AB655-D4B9-9243-AD57-0AA839977E5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95574" y="4768577"/>
            <a:ext cx="1163261" cy="145206"/>
          </a:xfrm>
          <a:prstGeom prst="rect">
            <a:avLst/>
          </a:prstGeom>
        </p:spPr>
      </p:pic>
      <p:sp>
        <p:nvSpPr>
          <p:cNvPr id="9" name="Slide Number Placeholder 5">
            <a:extLst>
              <a:ext uri="{FF2B5EF4-FFF2-40B4-BE49-F238E27FC236}">
                <a16:creationId xmlns:a16="http://schemas.microsoft.com/office/drawing/2014/main" id="{8342181B-50EC-034D-8863-722F7C2872A7}"/>
              </a:ext>
            </a:extLst>
          </p:cNvPr>
          <p:cNvSpPr txBox="1">
            <a:spLocks/>
          </p:cNvSpPr>
          <p:nvPr userDrawn="1"/>
        </p:nvSpPr>
        <p:spPr>
          <a:xfrm>
            <a:off x="8581835" y="4754563"/>
            <a:ext cx="177990" cy="233362"/>
          </a:xfrm>
          <a:prstGeom prst="rect">
            <a:avLst/>
          </a:prstGeom>
        </p:spPr>
        <p:txBody>
          <a:bodyPr lIns="0" rIns="0"/>
          <a:lstStyle>
            <a:defPPr>
              <a:defRPr lang="en-US"/>
            </a:defPPr>
            <a:lvl1pPr marL="0" algn="r" defTabSz="457200" rtl="0" eaLnBrk="1" latinLnBrk="0" hangingPunct="1">
              <a:defRPr sz="1600" b="0" i="0" kern="1200">
                <a:solidFill>
                  <a:schemeClr val="bg1">
                    <a:lumMod val="50000"/>
                  </a:schemeClr>
                </a:solidFill>
                <a:latin typeface="Open Sans Light"/>
                <a:ea typeface="+mn-ea"/>
                <a:cs typeface="Open Sans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32477B88-DACD-ED46-BA46-8E3D3F0E8FE7}" type="slidenum">
              <a:rPr lang="en-US" sz="800" b="0" i="0" smtClean="0">
                <a:solidFill>
                  <a:schemeClr val="tx1">
                    <a:lumMod val="60000"/>
                    <a:lumOff val="40000"/>
                  </a:schemeClr>
                </a:solidFill>
                <a:latin typeface="Arial" charset="0"/>
                <a:cs typeface="Arial" charset="0"/>
              </a:rPr>
              <a:pPr fontAlgn="auto">
                <a:spcBef>
                  <a:spcPts val="0"/>
                </a:spcBef>
                <a:spcAft>
                  <a:spcPts val="0"/>
                </a:spcAft>
                <a:defRPr/>
              </a:pPr>
              <a:t>‹#›</a:t>
            </a:fld>
            <a:endParaRPr lang="en-US" sz="800" b="0" i="0">
              <a:solidFill>
                <a:schemeClr val="tx1">
                  <a:lumMod val="60000"/>
                  <a:lumOff val="40000"/>
                </a:schemeClr>
              </a:solidFill>
              <a:latin typeface="Arial" charset="0"/>
              <a:cs typeface="Arial" charset="0"/>
            </a:endParaRPr>
          </a:p>
        </p:txBody>
      </p:sp>
      <p:grpSp>
        <p:nvGrpSpPr>
          <p:cNvPr id="19" name="Group 18">
            <a:extLst>
              <a:ext uri="{FF2B5EF4-FFF2-40B4-BE49-F238E27FC236}">
                <a16:creationId xmlns:a16="http://schemas.microsoft.com/office/drawing/2014/main" id="{822CF4EE-4F09-56FD-B1DC-48FE0170CC86}"/>
              </a:ext>
            </a:extLst>
          </p:cNvPr>
          <p:cNvGrpSpPr/>
          <p:nvPr userDrawn="1"/>
        </p:nvGrpSpPr>
        <p:grpSpPr>
          <a:xfrm>
            <a:off x="-557561" y="359229"/>
            <a:ext cx="483220" cy="1051560"/>
            <a:chOff x="-557561" y="359229"/>
            <a:chExt cx="483220" cy="1051560"/>
          </a:xfrm>
        </p:grpSpPr>
        <p:grpSp>
          <p:nvGrpSpPr>
            <p:cNvPr id="20" name="Group 19">
              <a:extLst>
                <a:ext uri="{FF2B5EF4-FFF2-40B4-BE49-F238E27FC236}">
                  <a16:creationId xmlns:a16="http://schemas.microsoft.com/office/drawing/2014/main" id="{93B28EB5-18BE-C939-5044-1BD3F2DA5E67}"/>
                </a:ext>
              </a:extLst>
            </p:cNvPr>
            <p:cNvGrpSpPr/>
            <p:nvPr userDrawn="1"/>
          </p:nvGrpSpPr>
          <p:grpSpPr>
            <a:xfrm>
              <a:off x="-248194" y="359229"/>
              <a:ext cx="173853" cy="1051560"/>
              <a:chOff x="-111034" y="359229"/>
              <a:chExt cx="1158022" cy="1051560"/>
            </a:xfrm>
          </p:grpSpPr>
          <p:cxnSp>
            <p:nvCxnSpPr>
              <p:cNvPr id="22" name="Straight Connector 21">
                <a:extLst>
                  <a:ext uri="{FF2B5EF4-FFF2-40B4-BE49-F238E27FC236}">
                    <a16:creationId xmlns:a16="http://schemas.microsoft.com/office/drawing/2014/main" id="{EDB07229-A57B-C47B-24DD-2BD68EAD7157}"/>
                  </a:ext>
                </a:extLst>
              </p:cNvPr>
              <p:cNvCxnSpPr>
                <a:cxnSpLocks/>
              </p:cNvCxnSpPr>
              <p:nvPr userDrawn="1"/>
            </p:nvCxnSpPr>
            <p:spPr>
              <a:xfrm flipH="1">
                <a:off x="-111034" y="613954"/>
                <a:ext cx="115802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97EEA44-B1D6-C7A7-4CA4-BAB0D777838B}"/>
                  </a:ext>
                </a:extLst>
              </p:cNvPr>
              <p:cNvCxnSpPr>
                <a:cxnSpLocks/>
              </p:cNvCxnSpPr>
              <p:nvPr userDrawn="1"/>
            </p:nvCxnSpPr>
            <p:spPr>
              <a:xfrm flipH="1">
                <a:off x="-111034" y="947057"/>
                <a:ext cx="115802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ABC68A9-B239-D2BB-E99F-6AEE83B41630}"/>
                  </a:ext>
                </a:extLst>
              </p:cNvPr>
              <p:cNvCxnSpPr>
                <a:cxnSpLocks/>
              </p:cNvCxnSpPr>
              <p:nvPr userDrawn="1"/>
            </p:nvCxnSpPr>
            <p:spPr>
              <a:xfrm flipH="1">
                <a:off x="-111034" y="359229"/>
                <a:ext cx="115802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31629A5-192D-ED8F-A107-27C5D759945B}"/>
                  </a:ext>
                </a:extLst>
              </p:cNvPr>
              <p:cNvCxnSpPr>
                <a:cxnSpLocks/>
              </p:cNvCxnSpPr>
              <p:nvPr userDrawn="1"/>
            </p:nvCxnSpPr>
            <p:spPr>
              <a:xfrm flipH="1">
                <a:off x="-111034" y="751114"/>
                <a:ext cx="115802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D1A9B47-6BD9-6BE5-B25A-1183F04F1829}"/>
                  </a:ext>
                </a:extLst>
              </p:cNvPr>
              <p:cNvCxnSpPr>
                <a:cxnSpLocks/>
              </p:cNvCxnSpPr>
              <p:nvPr userDrawn="1"/>
            </p:nvCxnSpPr>
            <p:spPr>
              <a:xfrm flipH="1">
                <a:off x="-111034" y="1208314"/>
                <a:ext cx="115802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E747622-76E8-E7E1-806B-1942ED3E14E6}"/>
                  </a:ext>
                </a:extLst>
              </p:cNvPr>
              <p:cNvCxnSpPr>
                <a:cxnSpLocks/>
              </p:cNvCxnSpPr>
              <p:nvPr userDrawn="1"/>
            </p:nvCxnSpPr>
            <p:spPr>
              <a:xfrm flipH="1">
                <a:off x="-111034" y="1410789"/>
                <a:ext cx="1158022" cy="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21" name="Straight Connector 20">
              <a:extLst>
                <a:ext uri="{FF2B5EF4-FFF2-40B4-BE49-F238E27FC236}">
                  <a16:creationId xmlns:a16="http://schemas.microsoft.com/office/drawing/2014/main" id="{90437313-FE45-0E11-9079-7B1C1D619BD8}"/>
                </a:ext>
              </a:extLst>
            </p:cNvPr>
            <p:cNvCxnSpPr>
              <a:cxnSpLocks/>
            </p:cNvCxnSpPr>
            <p:nvPr userDrawn="1"/>
          </p:nvCxnSpPr>
          <p:spPr>
            <a:xfrm flipH="1">
              <a:off x="-557561" y="1035424"/>
              <a:ext cx="483220"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886339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Full Bleed Image Only">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95574" y="4768577"/>
            <a:ext cx="1163261" cy="145206"/>
          </a:xfrm>
          <a:prstGeom prst="rect">
            <a:avLst/>
          </a:prstGeom>
        </p:spPr>
      </p:pic>
      <p:sp>
        <p:nvSpPr>
          <p:cNvPr id="4" name="Picture Placeholder 3">
            <a:extLst>
              <a:ext uri="{FF2B5EF4-FFF2-40B4-BE49-F238E27FC236}">
                <a16:creationId xmlns:a16="http://schemas.microsoft.com/office/drawing/2014/main" id="{079A4FE8-5BBD-5144-B80B-83166EEC7B19}"/>
              </a:ext>
            </a:extLst>
          </p:cNvPr>
          <p:cNvSpPr>
            <a:spLocks noGrp="1"/>
          </p:cNvSpPr>
          <p:nvPr>
            <p:ph type="pic" sz="quarter" idx="12"/>
          </p:nvPr>
        </p:nvSpPr>
        <p:spPr>
          <a:xfrm>
            <a:off x="0" y="0"/>
            <a:ext cx="9144000" cy="5143500"/>
          </a:xfrm>
          <a:solidFill>
            <a:schemeClr val="tx1">
              <a:lumMod val="50000"/>
            </a:schemeClr>
          </a:solidFill>
        </p:spPr>
        <p:txBody>
          <a:bodyPr tIns="457200">
            <a:normAutofit/>
          </a:bodyPr>
          <a:lstStyle>
            <a:lvl1pPr marL="0" indent="0" algn="ctr">
              <a:buFontTx/>
              <a:buNone/>
              <a:defRPr sz="1600">
                <a:solidFill>
                  <a:schemeClr val="tx1">
                    <a:lumMod val="20000"/>
                    <a:lumOff val="80000"/>
                  </a:schemeClr>
                </a:solidFill>
              </a:defRPr>
            </a:lvl1pPr>
          </a:lstStyle>
          <a:p>
            <a:r>
              <a:rPr lang="en-US"/>
              <a:t>Click icon to add picture</a:t>
            </a:r>
          </a:p>
        </p:txBody>
      </p:sp>
      <p:sp>
        <p:nvSpPr>
          <p:cNvPr id="8" name="Slide Number Placeholder 5"/>
          <p:cNvSpPr txBox="1">
            <a:spLocks/>
          </p:cNvSpPr>
          <p:nvPr/>
        </p:nvSpPr>
        <p:spPr>
          <a:xfrm>
            <a:off x="8581835" y="4754563"/>
            <a:ext cx="177990" cy="233362"/>
          </a:xfrm>
          <a:prstGeom prst="rect">
            <a:avLst/>
          </a:prstGeom>
        </p:spPr>
        <p:txBody>
          <a:bodyPr lIns="0" rIns="0"/>
          <a:lstStyle>
            <a:defPPr>
              <a:defRPr lang="en-US"/>
            </a:defPPr>
            <a:lvl1pPr marL="0" algn="r" defTabSz="457200" rtl="0" eaLnBrk="1" latinLnBrk="0" hangingPunct="1">
              <a:defRPr sz="1600" b="0" i="0" kern="1200">
                <a:solidFill>
                  <a:schemeClr val="bg1">
                    <a:lumMod val="50000"/>
                  </a:schemeClr>
                </a:solidFill>
                <a:latin typeface="Open Sans Light"/>
                <a:ea typeface="+mn-ea"/>
                <a:cs typeface="Open Sans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32477B88-DACD-ED46-BA46-8E3D3F0E8FE7}" type="slidenum">
              <a:rPr lang="en-US" sz="800" b="0" i="0" smtClean="0">
                <a:solidFill>
                  <a:schemeClr val="tx1">
                    <a:lumMod val="60000"/>
                    <a:lumOff val="40000"/>
                  </a:schemeClr>
                </a:solidFill>
                <a:latin typeface="Arial" charset="0"/>
                <a:cs typeface="Arial" charset="0"/>
              </a:rPr>
              <a:pPr fontAlgn="auto">
                <a:spcBef>
                  <a:spcPts val="0"/>
                </a:spcBef>
                <a:spcAft>
                  <a:spcPts val="0"/>
                </a:spcAft>
                <a:defRPr/>
              </a:pPr>
              <a:t>‹#›</a:t>
            </a:fld>
            <a:endParaRPr lang="en-US" sz="800" b="0" i="0">
              <a:solidFill>
                <a:schemeClr val="tx1">
                  <a:lumMod val="60000"/>
                  <a:lumOff val="40000"/>
                </a:schemeClr>
              </a:solidFill>
              <a:latin typeface="Arial" charset="0"/>
              <a:cs typeface="Arial" charset="0"/>
            </a:endParaRPr>
          </a:p>
        </p:txBody>
      </p:sp>
    </p:spTree>
    <p:extLst>
      <p:ext uri="{BB962C8B-B14F-4D97-AF65-F5344CB8AC3E}">
        <p14:creationId xmlns:p14="http://schemas.microsoft.com/office/powerpoint/2010/main" val="2497672596"/>
      </p:ext>
    </p:extLst>
  </p:cSld>
  <p:clrMapOvr>
    <a:masterClrMapping/>
  </p:clrMapOvr>
  <p:hf hd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Photo + Content (bullets)">
    <p:spTree>
      <p:nvGrpSpPr>
        <p:cNvPr id="1" name=""/>
        <p:cNvGrpSpPr/>
        <p:nvPr/>
      </p:nvGrpSpPr>
      <p:grpSpPr>
        <a:xfrm>
          <a:off x="0" y="0"/>
          <a:ext cx="0" cy="0"/>
          <a:chOff x="0" y="0"/>
          <a:chExt cx="0" cy="0"/>
        </a:xfrm>
      </p:grpSpPr>
      <p:sp>
        <p:nvSpPr>
          <p:cNvPr id="4" name="Picture Placeholder 3"/>
          <p:cNvSpPr>
            <a:spLocks noGrp="1"/>
          </p:cNvSpPr>
          <p:nvPr>
            <p:ph type="pic" sz="quarter" idx="12"/>
          </p:nvPr>
        </p:nvSpPr>
        <p:spPr>
          <a:xfrm>
            <a:off x="0" y="0"/>
            <a:ext cx="4559300" cy="5143500"/>
          </a:xfrm>
          <a:solidFill>
            <a:schemeClr val="tx1">
              <a:lumMod val="50000"/>
            </a:schemeClr>
          </a:solidFill>
        </p:spPr>
        <p:txBody>
          <a:bodyPr tIns="457200">
            <a:normAutofit/>
          </a:bodyPr>
          <a:lstStyle>
            <a:lvl1pPr marL="0" indent="0" algn="ctr">
              <a:buFontTx/>
              <a:buNone/>
              <a:defRPr sz="1600">
                <a:solidFill>
                  <a:schemeClr val="tx1">
                    <a:lumMod val="20000"/>
                    <a:lumOff val="80000"/>
                  </a:schemeClr>
                </a:solidFill>
              </a:defRPr>
            </a:lvl1pPr>
          </a:lstStyle>
          <a:p>
            <a:r>
              <a:rPr lang="en-US"/>
              <a:t>Click icon to add picture</a:t>
            </a:r>
          </a:p>
        </p:txBody>
      </p:sp>
      <p:sp>
        <p:nvSpPr>
          <p:cNvPr id="14" name="Slide Number Placeholder 5"/>
          <p:cNvSpPr txBox="1">
            <a:spLocks/>
          </p:cNvSpPr>
          <p:nvPr/>
        </p:nvSpPr>
        <p:spPr>
          <a:xfrm>
            <a:off x="8581835" y="4754563"/>
            <a:ext cx="177990" cy="233362"/>
          </a:xfrm>
          <a:prstGeom prst="rect">
            <a:avLst/>
          </a:prstGeom>
        </p:spPr>
        <p:txBody>
          <a:bodyPr lIns="0" rIns="0"/>
          <a:lstStyle>
            <a:defPPr>
              <a:defRPr lang="en-US"/>
            </a:defPPr>
            <a:lvl1pPr marL="0" algn="r" defTabSz="457200" rtl="0" eaLnBrk="1" latinLnBrk="0" hangingPunct="1">
              <a:defRPr sz="1600" b="0" i="0" kern="1200">
                <a:solidFill>
                  <a:schemeClr val="bg1">
                    <a:lumMod val="50000"/>
                  </a:schemeClr>
                </a:solidFill>
                <a:latin typeface="Open Sans Light"/>
                <a:ea typeface="+mn-ea"/>
                <a:cs typeface="Open Sans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32477B88-DACD-ED46-BA46-8E3D3F0E8FE7}" type="slidenum">
              <a:rPr lang="en-US" sz="800" b="0" i="0" smtClean="0">
                <a:solidFill>
                  <a:schemeClr val="tx1">
                    <a:lumMod val="60000"/>
                    <a:lumOff val="40000"/>
                  </a:schemeClr>
                </a:solidFill>
                <a:latin typeface="Arial" charset="0"/>
                <a:cs typeface="Arial" charset="0"/>
              </a:rPr>
              <a:pPr fontAlgn="auto">
                <a:spcBef>
                  <a:spcPts val="0"/>
                </a:spcBef>
                <a:spcAft>
                  <a:spcPts val="0"/>
                </a:spcAft>
                <a:defRPr/>
              </a:pPr>
              <a:t>‹#›</a:t>
            </a:fld>
            <a:endParaRPr lang="en-US" sz="800" b="0" i="0">
              <a:solidFill>
                <a:schemeClr val="tx1">
                  <a:lumMod val="60000"/>
                  <a:lumOff val="40000"/>
                </a:schemeClr>
              </a:solidFill>
              <a:latin typeface="Arial" charset="0"/>
              <a:cs typeface="Arial" charset="0"/>
            </a:endParaRPr>
          </a:p>
        </p:txBody>
      </p:sp>
      <p:sp>
        <p:nvSpPr>
          <p:cNvPr id="13" name="Title 1"/>
          <p:cNvSpPr>
            <a:spLocks noGrp="1"/>
          </p:cNvSpPr>
          <p:nvPr>
            <p:ph type="title" hasCustomPrompt="1"/>
          </p:nvPr>
        </p:nvSpPr>
        <p:spPr>
          <a:xfrm>
            <a:off x="4949749" y="274639"/>
            <a:ext cx="3904650" cy="782265"/>
          </a:xfrm>
        </p:spPr>
        <p:txBody>
          <a:bodyPr/>
          <a:lstStyle>
            <a:lvl1pPr>
              <a:lnSpc>
                <a:spcPct val="90000"/>
              </a:lnSpc>
              <a:defRPr sz="2800" b="1" cap="none" baseline="0">
                <a:solidFill>
                  <a:schemeClr val="tx1"/>
                </a:solidFill>
              </a:defRPr>
            </a:lvl1pPr>
          </a:lstStyle>
          <a:p>
            <a:r>
              <a:rPr lang="en-US"/>
              <a:t>Click to edit master title style</a:t>
            </a:r>
          </a:p>
        </p:txBody>
      </p:sp>
      <p:sp>
        <p:nvSpPr>
          <p:cNvPr id="8" name="Text Placeholder 10"/>
          <p:cNvSpPr>
            <a:spLocks noGrp="1"/>
          </p:cNvSpPr>
          <p:nvPr>
            <p:ph type="body" sz="quarter" idx="15"/>
          </p:nvPr>
        </p:nvSpPr>
        <p:spPr>
          <a:xfrm>
            <a:off x="4949749" y="1119534"/>
            <a:ext cx="3904650" cy="243662"/>
          </a:xfrm>
        </p:spPr>
        <p:txBody>
          <a:bodyPr tIns="0" bIns="0">
            <a:noAutofit/>
          </a:bodyPr>
          <a:lstStyle>
            <a:lvl1pPr marL="0" indent="0">
              <a:spcBef>
                <a:spcPts val="0"/>
              </a:spcBef>
              <a:buFontTx/>
              <a:buNone/>
              <a:defRPr sz="2000">
                <a:solidFill>
                  <a:schemeClr val="accent5"/>
                </a:solidFill>
              </a:defRPr>
            </a:lvl1pPr>
            <a:lvl2pPr marL="342900" indent="0">
              <a:buFontTx/>
              <a:buNone/>
              <a:defRPr sz="1600">
                <a:solidFill>
                  <a:schemeClr val="tx1">
                    <a:lumMod val="60000"/>
                    <a:lumOff val="40000"/>
                  </a:schemeClr>
                </a:solidFill>
              </a:defRPr>
            </a:lvl2pPr>
            <a:lvl3pPr marL="685800" indent="0">
              <a:buFontTx/>
              <a:buNone/>
              <a:defRPr sz="1600">
                <a:solidFill>
                  <a:schemeClr val="tx1">
                    <a:lumMod val="60000"/>
                    <a:lumOff val="40000"/>
                  </a:schemeClr>
                </a:solidFill>
              </a:defRPr>
            </a:lvl3pPr>
            <a:lvl4pPr marL="1028700" indent="0">
              <a:buFontTx/>
              <a:buNone/>
              <a:defRPr sz="1600">
                <a:solidFill>
                  <a:schemeClr val="tx1">
                    <a:lumMod val="60000"/>
                    <a:lumOff val="40000"/>
                  </a:schemeClr>
                </a:solidFill>
              </a:defRPr>
            </a:lvl4pPr>
            <a:lvl5pPr marL="1371600" indent="0">
              <a:buFontTx/>
              <a:buNone/>
              <a:defRPr sz="1600">
                <a:solidFill>
                  <a:schemeClr val="tx1">
                    <a:lumMod val="60000"/>
                    <a:lumOff val="40000"/>
                  </a:schemeClr>
                </a:solidFill>
              </a:defRPr>
            </a:lvl5pPr>
          </a:lstStyle>
          <a:p>
            <a:pPr lvl="0"/>
            <a:r>
              <a:rPr lang="en-US"/>
              <a:t>Click to edit Master text styles</a:t>
            </a:r>
          </a:p>
        </p:txBody>
      </p:sp>
      <p:sp>
        <p:nvSpPr>
          <p:cNvPr id="10" name="Text Placeholder 5"/>
          <p:cNvSpPr>
            <a:spLocks noGrp="1"/>
          </p:cNvSpPr>
          <p:nvPr>
            <p:ph type="body" sz="quarter" idx="16"/>
          </p:nvPr>
        </p:nvSpPr>
        <p:spPr>
          <a:xfrm>
            <a:off x="4952456" y="1567784"/>
            <a:ext cx="3913644" cy="2877964"/>
          </a:xfrm>
        </p:spPr>
        <p:txBody>
          <a:bodyPr tIns="0" bIns="0">
            <a:noAutofit/>
          </a:bodyPr>
          <a:lstStyle>
            <a:lvl1pPr marL="171450" indent="-171450">
              <a:buClr>
                <a:schemeClr val="accent5"/>
              </a:buClr>
              <a:buFont typeface="Arial" charset="0"/>
              <a:buChar char="•"/>
              <a:defRPr sz="2000">
                <a:solidFill>
                  <a:schemeClr val="tx1"/>
                </a:solidFill>
              </a:defRPr>
            </a:lvl1pPr>
            <a:lvl2pPr marL="514350" indent="-171450">
              <a:buClr>
                <a:schemeClr val="tx1">
                  <a:lumMod val="60000"/>
                  <a:lumOff val="40000"/>
                </a:schemeClr>
              </a:buClr>
              <a:buFont typeface="Helvetica" charset="0"/>
              <a:buChar char="-"/>
              <a:defRPr sz="1800">
                <a:solidFill>
                  <a:schemeClr val="tx1"/>
                </a:solidFill>
              </a:defRPr>
            </a:lvl2pPr>
            <a:lvl3pPr marL="688975" indent="-114300">
              <a:buClr>
                <a:schemeClr val="tx1">
                  <a:lumMod val="60000"/>
                  <a:lumOff val="40000"/>
                </a:schemeClr>
              </a:buClr>
              <a:buSzPct val="70000"/>
              <a:buFont typeface="Arial" charset="0"/>
              <a:buChar char="•"/>
              <a:tabLst/>
              <a:defRPr sz="1600" baseline="0">
                <a:solidFill>
                  <a:schemeClr val="tx1"/>
                </a:solidFill>
              </a:defRPr>
            </a:lvl3pPr>
            <a:lvl4pPr marL="915988" indent="-112713">
              <a:buClr>
                <a:schemeClr val="tx1">
                  <a:lumMod val="60000"/>
                  <a:lumOff val="40000"/>
                </a:schemeClr>
              </a:buClr>
              <a:buSzPct val="70000"/>
              <a:buFont typeface="Arial" charset="0"/>
              <a:buChar char="•"/>
              <a:tabLst/>
              <a:defRPr sz="1600">
                <a:solidFill>
                  <a:schemeClr val="tx1"/>
                </a:solidFill>
              </a:defRPr>
            </a:lvl4pPr>
            <a:lvl5pPr marL="1144588" indent="-115888">
              <a:buClr>
                <a:schemeClr val="tx1">
                  <a:lumMod val="60000"/>
                  <a:lumOff val="40000"/>
                </a:schemeClr>
              </a:buClr>
              <a:buSzPct val="70000"/>
              <a:buFont typeface="Arial" charset="0"/>
              <a:buChar char="•"/>
              <a:tabLst/>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0" name="Group 19">
            <a:extLst>
              <a:ext uri="{FF2B5EF4-FFF2-40B4-BE49-F238E27FC236}">
                <a16:creationId xmlns:a16="http://schemas.microsoft.com/office/drawing/2014/main" id="{9DE1BD30-ECE7-D498-506C-BD98CAA01DFB}"/>
              </a:ext>
            </a:extLst>
          </p:cNvPr>
          <p:cNvGrpSpPr/>
          <p:nvPr userDrawn="1"/>
        </p:nvGrpSpPr>
        <p:grpSpPr>
          <a:xfrm>
            <a:off x="-557561" y="359229"/>
            <a:ext cx="483220" cy="1051560"/>
            <a:chOff x="-557561" y="359229"/>
            <a:chExt cx="483220" cy="1051560"/>
          </a:xfrm>
        </p:grpSpPr>
        <p:grpSp>
          <p:nvGrpSpPr>
            <p:cNvPr id="21" name="Group 20">
              <a:extLst>
                <a:ext uri="{FF2B5EF4-FFF2-40B4-BE49-F238E27FC236}">
                  <a16:creationId xmlns:a16="http://schemas.microsoft.com/office/drawing/2014/main" id="{1F397304-18FE-BAA5-780F-365F5532FE4E}"/>
                </a:ext>
              </a:extLst>
            </p:cNvPr>
            <p:cNvGrpSpPr/>
            <p:nvPr userDrawn="1"/>
          </p:nvGrpSpPr>
          <p:grpSpPr>
            <a:xfrm>
              <a:off x="-248194" y="359229"/>
              <a:ext cx="173853" cy="1051560"/>
              <a:chOff x="-111034" y="359229"/>
              <a:chExt cx="1158022" cy="1051560"/>
            </a:xfrm>
          </p:grpSpPr>
          <p:cxnSp>
            <p:nvCxnSpPr>
              <p:cNvPr id="23" name="Straight Connector 22">
                <a:extLst>
                  <a:ext uri="{FF2B5EF4-FFF2-40B4-BE49-F238E27FC236}">
                    <a16:creationId xmlns:a16="http://schemas.microsoft.com/office/drawing/2014/main" id="{D72820CD-059E-3023-AD70-42FECF86FB77}"/>
                  </a:ext>
                </a:extLst>
              </p:cNvPr>
              <p:cNvCxnSpPr>
                <a:cxnSpLocks/>
              </p:cNvCxnSpPr>
              <p:nvPr userDrawn="1"/>
            </p:nvCxnSpPr>
            <p:spPr>
              <a:xfrm flipH="1">
                <a:off x="-111034" y="613954"/>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AA11259-8C6A-00C2-B70E-4FAB9391909F}"/>
                  </a:ext>
                </a:extLst>
              </p:cNvPr>
              <p:cNvCxnSpPr>
                <a:cxnSpLocks/>
              </p:cNvCxnSpPr>
              <p:nvPr userDrawn="1"/>
            </p:nvCxnSpPr>
            <p:spPr>
              <a:xfrm flipH="1">
                <a:off x="-111034" y="947057"/>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EFF3218-58D7-98DA-DDEE-2EDC1C93DDAA}"/>
                  </a:ext>
                </a:extLst>
              </p:cNvPr>
              <p:cNvCxnSpPr>
                <a:cxnSpLocks/>
              </p:cNvCxnSpPr>
              <p:nvPr userDrawn="1"/>
            </p:nvCxnSpPr>
            <p:spPr>
              <a:xfrm flipH="1">
                <a:off x="-111034" y="359229"/>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3B4FB6F-16B5-D20D-0B30-25F1DE02AC6E}"/>
                  </a:ext>
                </a:extLst>
              </p:cNvPr>
              <p:cNvCxnSpPr>
                <a:cxnSpLocks/>
              </p:cNvCxnSpPr>
              <p:nvPr userDrawn="1"/>
            </p:nvCxnSpPr>
            <p:spPr>
              <a:xfrm flipH="1">
                <a:off x="-111034" y="751114"/>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09E66A1-20AB-79BB-69E7-8CA500E76A22}"/>
                  </a:ext>
                </a:extLst>
              </p:cNvPr>
              <p:cNvCxnSpPr>
                <a:cxnSpLocks/>
              </p:cNvCxnSpPr>
              <p:nvPr userDrawn="1"/>
            </p:nvCxnSpPr>
            <p:spPr>
              <a:xfrm flipH="1">
                <a:off x="-111034" y="1208314"/>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FFD3064-E474-61F4-8143-7258E3DAF4A6}"/>
                  </a:ext>
                </a:extLst>
              </p:cNvPr>
              <p:cNvCxnSpPr>
                <a:cxnSpLocks/>
              </p:cNvCxnSpPr>
              <p:nvPr userDrawn="1"/>
            </p:nvCxnSpPr>
            <p:spPr>
              <a:xfrm flipH="1">
                <a:off x="-111034" y="1410789"/>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cxnSp>
          <p:nvCxnSpPr>
            <p:cNvPr id="22" name="Straight Connector 21">
              <a:extLst>
                <a:ext uri="{FF2B5EF4-FFF2-40B4-BE49-F238E27FC236}">
                  <a16:creationId xmlns:a16="http://schemas.microsoft.com/office/drawing/2014/main" id="{7FFB0EF1-A20A-F2AA-6EF8-39F3A8C51503}"/>
                </a:ext>
              </a:extLst>
            </p:cNvPr>
            <p:cNvCxnSpPr>
              <a:cxnSpLocks/>
            </p:cNvCxnSpPr>
            <p:nvPr userDrawn="1"/>
          </p:nvCxnSpPr>
          <p:spPr>
            <a:xfrm flipH="1">
              <a:off x="-557561" y="1035424"/>
              <a:ext cx="48322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31192634"/>
      </p:ext>
    </p:extLst>
  </p:cSld>
  <p:clrMapOvr>
    <a:masterClrMapping/>
  </p:clrMapOvr>
  <p:hf hdr="0" dt="0"/>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Photo + Content (desc)">
    <p:spTree>
      <p:nvGrpSpPr>
        <p:cNvPr id="1" name=""/>
        <p:cNvGrpSpPr/>
        <p:nvPr/>
      </p:nvGrpSpPr>
      <p:grpSpPr>
        <a:xfrm>
          <a:off x="0" y="0"/>
          <a:ext cx="0" cy="0"/>
          <a:chOff x="0" y="0"/>
          <a:chExt cx="0" cy="0"/>
        </a:xfrm>
      </p:grpSpPr>
      <p:sp>
        <p:nvSpPr>
          <p:cNvPr id="12" name="Text Placeholder 5"/>
          <p:cNvSpPr>
            <a:spLocks noGrp="1"/>
          </p:cNvSpPr>
          <p:nvPr>
            <p:ph type="body" sz="quarter" idx="13"/>
          </p:nvPr>
        </p:nvSpPr>
        <p:spPr>
          <a:xfrm>
            <a:off x="4951024" y="1576366"/>
            <a:ext cx="3913644" cy="2884249"/>
          </a:xfrm>
        </p:spPr>
        <p:txBody>
          <a:bodyPr tIns="0" bIns="0">
            <a:noAutofit/>
          </a:bodyPr>
          <a:lstStyle>
            <a:lvl1pPr marL="0" indent="0">
              <a:buClr>
                <a:schemeClr val="accent5"/>
              </a:buClr>
              <a:buFontTx/>
              <a:buNone/>
              <a:defRPr sz="2000" b="1">
                <a:solidFill>
                  <a:schemeClr val="accent5"/>
                </a:solidFill>
              </a:defRPr>
            </a:lvl1pPr>
            <a:lvl2pPr marL="4763" indent="0">
              <a:buClr>
                <a:schemeClr val="accent5"/>
              </a:buClr>
              <a:buFontTx/>
              <a:buNone/>
              <a:tabLst/>
              <a:defRPr sz="1800">
                <a:solidFill>
                  <a:schemeClr val="tx1"/>
                </a:solidFill>
              </a:defRPr>
            </a:lvl2pPr>
            <a:lvl3pPr marL="685800" indent="0">
              <a:buClr>
                <a:schemeClr val="accent5"/>
              </a:buClr>
              <a:buFontTx/>
              <a:buNone/>
              <a:tabLst/>
              <a:defRPr sz="1400">
                <a:solidFill>
                  <a:schemeClr val="tx1">
                    <a:lumMod val="60000"/>
                    <a:lumOff val="40000"/>
                  </a:schemeClr>
                </a:solidFill>
              </a:defRPr>
            </a:lvl3pPr>
            <a:lvl4pPr marL="1028700" indent="0">
              <a:buClr>
                <a:schemeClr val="accent5"/>
              </a:buClr>
              <a:buFontTx/>
              <a:buNone/>
              <a:defRPr sz="1100">
                <a:solidFill>
                  <a:schemeClr val="tx1">
                    <a:lumMod val="60000"/>
                    <a:lumOff val="40000"/>
                  </a:schemeClr>
                </a:solidFill>
              </a:defRPr>
            </a:lvl4pPr>
            <a:lvl5pPr marL="1371600" indent="0">
              <a:buClr>
                <a:schemeClr val="accent5"/>
              </a:buClr>
              <a:buFontTx/>
              <a:buNone/>
              <a:defRPr sz="1100">
                <a:solidFill>
                  <a:schemeClr val="tx1">
                    <a:lumMod val="60000"/>
                    <a:lumOff val="40000"/>
                  </a:schemeClr>
                </a:solidFill>
              </a:defRPr>
            </a:lvl5pPr>
          </a:lstStyle>
          <a:p>
            <a:pPr lvl="0"/>
            <a:r>
              <a:rPr lang="en-US"/>
              <a:t>Edit Master text styles</a:t>
            </a:r>
          </a:p>
          <a:p>
            <a:pPr lvl="1"/>
            <a:r>
              <a:rPr lang="en-US"/>
              <a:t>Second level</a:t>
            </a:r>
          </a:p>
        </p:txBody>
      </p:sp>
      <p:sp>
        <p:nvSpPr>
          <p:cNvPr id="4" name="Picture Placeholder 3"/>
          <p:cNvSpPr>
            <a:spLocks noGrp="1"/>
          </p:cNvSpPr>
          <p:nvPr>
            <p:ph type="pic" sz="quarter" idx="12"/>
          </p:nvPr>
        </p:nvSpPr>
        <p:spPr>
          <a:xfrm>
            <a:off x="0" y="0"/>
            <a:ext cx="4559300" cy="5143500"/>
          </a:xfrm>
          <a:solidFill>
            <a:schemeClr val="tx1">
              <a:lumMod val="50000"/>
            </a:schemeClr>
          </a:solidFill>
        </p:spPr>
        <p:txBody>
          <a:bodyPr tIns="457200">
            <a:normAutofit/>
          </a:bodyPr>
          <a:lstStyle>
            <a:lvl1pPr marL="0" indent="0" algn="ctr">
              <a:buFontTx/>
              <a:buNone/>
              <a:defRPr sz="1600">
                <a:solidFill>
                  <a:schemeClr val="tx1">
                    <a:lumMod val="20000"/>
                    <a:lumOff val="80000"/>
                  </a:schemeClr>
                </a:solidFill>
              </a:defRPr>
            </a:lvl1pPr>
          </a:lstStyle>
          <a:p>
            <a:r>
              <a:rPr lang="en-US"/>
              <a:t>Click icon to add picture</a:t>
            </a:r>
          </a:p>
        </p:txBody>
      </p:sp>
      <p:sp>
        <p:nvSpPr>
          <p:cNvPr id="14" name="Slide Number Placeholder 5"/>
          <p:cNvSpPr txBox="1">
            <a:spLocks/>
          </p:cNvSpPr>
          <p:nvPr userDrawn="1"/>
        </p:nvSpPr>
        <p:spPr>
          <a:xfrm>
            <a:off x="8581835" y="4754563"/>
            <a:ext cx="177990" cy="233362"/>
          </a:xfrm>
          <a:prstGeom prst="rect">
            <a:avLst/>
          </a:prstGeom>
        </p:spPr>
        <p:txBody>
          <a:bodyPr lIns="0" rIns="0"/>
          <a:lstStyle>
            <a:defPPr>
              <a:defRPr lang="en-US"/>
            </a:defPPr>
            <a:lvl1pPr marL="0" algn="r" defTabSz="457200" rtl="0" eaLnBrk="1" latinLnBrk="0" hangingPunct="1">
              <a:defRPr sz="1600" b="0" i="0" kern="1200">
                <a:solidFill>
                  <a:schemeClr val="bg1">
                    <a:lumMod val="50000"/>
                  </a:schemeClr>
                </a:solidFill>
                <a:latin typeface="Open Sans Light"/>
                <a:ea typeface="+mn-ea"/>
                <a:cs typeface="Open Sans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32477B88-DACD-ED46-BA46-8E3D3F0E8FE7}" type="slidenum">
              <a:rPr lang="en-US" sz="800" b="0" i="0" smtClean="0">
                <a:solidFill>
                  <a:schemeClr val="tx1">
                    <a:lumMod val="60000"/>
                    <a:lumOff val="40000"/>
                  </a:schemeClr>
                </a:solidFill>
                <a:latin typeface="Arial" charset="0"/>
                <a:cs typeface="Arial" charset="0"/>
              </a:rPr>
              <a:pPr fontAlgn="auto">
                <a:spcBef>
                  <a:spcPts val="0"/>
                </a:spcBef>
                <a:spcAft>
                  <a:spcPts val="0"/>
                </a:spcAft>
                <a:defRPr/>
              </a:pPr>
              <a:t>‹#›</a:t>
            </a:fld>
            <a:endParaRPr lang="en-US" sz="800" b="0" i="0">
              <a:solidFill>
                <a:schemeClr val="tx1">
                  <a:lumMod val="60000"/>
                  <a:lumOff val="40000"/>
                </a:schemeClr>
              </a:solidFill>
              <a:latin typeface="Arial" charset="0"/>
              <a:cs typeface="Arial" charset="0"/>
            </a:endParaRPr>
          </a:p>
        </p:txBody>
      </p:sp>
      <p:sp>
        <p:nvSpPr>
          <p:cNvPr id="10" name="Title 1"/>
          <p:cNvSpPr>
            <a:spLocks noGrp="1"/>
          </p:cNvSpPr>
          <p:nvPr>
            <p:ph type="title" hasCustomPrompt="1"/>
          </p:nvPr>
        </p:nvSpPr>
        <p:spPr>
          <a:xfrm>
            <a:off x="4949749" y="274639"/>
            <a:ext cx="3904650" cy="782265"/>
          </a:xfrm>
        </p:spPr>
        <p:txBody>
          <a:bodyPr/>
          <a:lstStyle>
            <a:lvl1pPr>
              <a:lnSpc>
                <a:spcPct val="90000"/>
              </a:lnSpc>
              <a:defRPr sz="2800" b="1" cap="none" baseline="0">
                <a:solidFill>
                  <a:schemeClr val="tx1"/>
                </a:solidFill>
              </a:defRPr>
            </a:lvl1pPr>
          </a:lstStyle>
          <a:p>
            <a:r>
              <a:rPr lang="en-US"/>
              <a:t>Click to edit master title style</a:t>
            </a:r>
          </a:p>
        </p:txBody>
      </p:sp>
      <p:sp>
        <p:nvSpPr>
          <p:cNvPr id="15" name="Text Placeholder 10"/>
          <p:cNvSpPr>
            <a:spLocks noGrp="1"/>
          </p:cNvSpPr>
          <p:nvPr>
            <p:ph type="body" sz="quarter" idx="15"/>
          </p:nvPr>
        </p:nvSpPr>
        <p:spPr>
          <a:xfrm>
            <a:off x="4949749" y="1112100"/>
            <a:ext cx="3904650" cy="243662"/>
          </a:xfrm>
        </p:spPr>
        <p:txBody>
          <a:bodyPr tIns="0" bIns="0">
            <a:noAutofit/>
          </a:bodyPr>
          <a:lstStyle>
            <a:lvl1pPr marL="0" indent="0">
              <a:spcBef>
                <a:spcPts val="0"/>
              </a:spcBef>
              <a:buFontTx/>
              <a:buNone/>
              <a:defRPr sz="2000">
                <a:solidFill>
                  <a:schemeClr val="accent5"/>
                </a:solidFill>
              </a:defRPr>
            </a:lvl1pPr>
            <a:lvl2pPr marL="342900" indent="0">
              <a:buFontTx/>
              <a:buNone/>
              <a:defRPr sz="1600">
                <a:solidFill>
                  <a:schemeClr val="tx1">
                    <a:lumMod val="60000"/>
                    <a:lumOff val="40000"/>
                  </a:schemeClr>
                </a:solidFill>
              </a:defRPr>
            </a:lvl2pPr>
            <a:lvl3pPr marL="685800" indent="0">
              <a:buFontTx/>
              <a:buNone/>
              <a:defRPr sz="1600">
                <a:solidFill>
                  <a:schemeClr val="tx1">
                    <a:lumMod val="60000"/>
                    <a:lumOff val="40000"/>
                  </a:schemeClr>
                </a:solidFill>
              </a:defRPr>
            </a:lvl3pPr>
            <a:lvl4pPr marL="1028700" indent="0">
              <a:buFontTx/>
              <a:buNone/>
              <a:defRPr sz="1600">
                <a:solidFill>
                  <a:schemeClr val="tx1">
                    <a:lumMod val="60000"/>
                    <a:lumOff val="40000"/>
                  </a:schemeClr>
                </a:solidFill>
              </a:defRPr>
            </a:lvl4pPr>
            <a:lvl5pPr marL="1371600" indent="0">
              <a:buFontTx/>
              <a:buNone/>
              <a:defRPr sz="1600">
                <a:solidFill>
                  <a:schemeClr val="tx1">
                    <a:lumMod val="60000"/>
                    <a:lumOff val="40000"/>
                  </a:schemeClr>
                </a:solidFill>
              </a:defRPr>
            </a:lvl5pPr>
          </a:lstStyle>
          <a:p>
            <a:pPr lvl="0"/>
            <a:r>
              <a:rPr lang="en-US"/>
              <a:t>Edit Master text styles</a:t>
            </a:r>
          </a:p>
        </p:txBody>
      </p:sp>
      <p:grpSp>
        <p:nvGrpSpPr>
          <p:cNvPr id="20" name="Group 19">
            <a:extLst>
              <a:ext uri="{FF2B5EF4-FFF2-40B4-BE49-F238E27FC236}">
                <a16:creationId xmlns:a16="http://schemas.microsoft.com/office/drawing/2014/main" id="{42A73945-33CC-F9B9-EB23-DEF3FCE42A85}"/>
              </a:ext>
            </a:extLst>
          </p:cNvPr>
          <p:cNvGrpSpPr/>
          <p:nvPr userDrawn="1"/>
        </p:nvGrpSpPr>
        <p:grpSpPr>
          <a:xfrm>
            <a:off x="-557561" y="359229"/>
            <a:ext cx="483220" cy="1051560"/>
            <a:chOff x="-557561" y="359229"/>
            <a:chExt cx="483220" cy="1051560"/>
          </a:xfrm>
        </p:grpSpPr>
        <p:grpSp>
          <p:nvGrpSpPr>
            <p:cNvPr id="21" name="Group 20">
              <a:extLst>
                <a:ext uri="{FF2B5EF4-FFF2-40B4-BE49-F238E27FC236}">
                  <a16:creationId xmlns:a16="http://schemas.microsoft.com/office/drawing/2014/main" id="{64809B2E-CFAC-B3C5-5F3C-2AA83E6F29A6}"/>
                </a:ext>
              </a:extLst>
            </p:cNvPr>
            <p:cNvGrpSpPr/>
            <p:nvPr userDrawn="1"/>
          </p:nvGrpSpPr>
          <p:grpSpPr>
            <a:xfrm>
              <a:off x="-248194" y="359229"/>
              <a:ext cx="173853" cy="1051560"/>
              <a:chOff x="-111034" y="359229"/>
              <a:chExt cx="1158022" cy="1051560"/>
            </a:xfrm>
          </p:grpSpPr>
          <p:cxnSp>
            <p:nvCxnSpPr>
              <p:cNvPr id="23" name="Straight Connector 22">
                <a:extLst>
                  <a:ext uri="{FF2B5EF4-FFF2-40B4-BE49-F238E27FC236}">
                    <a16:creationId xmlns:a16="http://schemas.microsoft.com/office/drawing/2014/main" id="{DDAAE5C6-983D-2653-7CC5-D09E56382D0B}"/>
                  </a:ext>
                </a:extLst>
              </p:cNvPr>
              <p:cNvCxnSpPr>
                <a:cxnSpLocks/>
              </p:cNvCxnSpPr>
              <p:nvPr userDrawn="1"/>
            </p:nvCxnSpPr>
            <p:spPr>
              <a:xfrm flipH="1">
                <a:off x="-111034" y="613954"/>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DC8947F-3F66-8967-8B4D-3A7534A8B61A}"/>
                  </a:ext>
                </a:extLst>
              </p:cNvPr>
              <p:cNvCxnSpPr>
                <a:cxnSpLocks/>
              </p:cNvCxnSpPr>
              <p:nvPr userDrawn="1"/>
            </p:nvCxnSpPr>
            <p:spPr>
              <a:xfrm flipH="1">
                <a:off x="-111034" y="947057"/>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D684FBB-3D01-8FB5-C4DE-A349CB834834}"/>
                  </a:ext>
                </a:extLst>
              </p:cNvPr>
              <p:cNvCxnSpPr>
                <a:cxnSpLocks/>
              </p:cNvCxnSpPr>
              <p:nvPr userDrawn="1"/>
            </p:nvCxnSpPr>
            <p:spPr>
              <a:xfrm flipH="1">
                <a:off x="-111034" y="359229"/>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C5210E3-7A77-306E-3E14-F919C8EA4911}"/>
                  </a:ext>
                </a:extLst>
              </p:cNvPr>
              <p:cNvCxnSpPr>
                <a:cxnSpLocks/>
              </p:cNvCxnSpPr>
              <p:nvPr userDrawn="1"/>
            </p:nvCxnSpPr>
            <p:spPr>
              <a:xfrm flipH="1">
                <a:off x="-111034" y="751114"/>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80D779B-124F-5B52-B3FA-C53897AD3773}"/>
                  </a:ext>
                </a:extLst>
              </p:cNvPr>
              <p:cNvCxnSpPr>
                <a:cxnSpLocks/>
              </p:cNvCxnSpPr>
              <p:nvPr userDrawn="1"/>
            </p:nvCxnSpPr>
            <p:spPr>
              <a:xfrm flipH="1">
                <a:off x="-111034" y="1208314"/>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BA251FC-90F2-D64E-90F7-571A95ED6A03}"/>
                  </a:ext>
                </a:extLst>
              </p:cNvPr>
              <p:cNvCxnSpPr>
                <a:cxnSpLocks/>
              </p:cNvCxnSpPr>
              <p:nvPr userDrawn="1"/>
            </p:nvCxnSpPr>
            <p:spPr>
              <a:xfrm flipH="1">
                <a:off x="-111034" y="1410789"/>
                <a:ext cx="115802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cxnSp>
          <p:nvCxnSpPr>
            <p:cNvPr id="22" name="Straight Connector 21">
              <a:extLst>
                <a:ext uri="{FF2B5EF4-FFF2-40B4-BE49-F238E27FC236}">
                  <a16:creationId xmlns:a16="http://schemas.microsoft.com/office/drawing/2014/main" id="{3C388E1A-D35C-F812-FB20-557411182350}"/>
                </a:ext>
              </a:extLst>
            </p:cNvPr>
            <p:cNvCxnSpPr>
              <a:cxnSpLocks/>
            </p:cNvCxnSpPr>
            <p:nvPr userDrawn="1"/>
          </p:nvCxnSpPr>
          <p:spPr>
            <a:xfrm flipH="1">
              <a:off x="-557561" y="1035424"/>
              <a:ext cx="48322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41130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Divider (stone)">
    <p:bg>
      <p:bgPr>
        <a:gradFill flip="none" rotWithShape="1">
          <a:gsLst>
            <a:gs pos="9000">
              <a:srgbClr val="FFFFFF"/>
            </a:gs>
            <a:gs pos="94000">
              <a:schemeClr val="tx1">
                <a:lumMod val="20000"/>
                <a:lumOff val="80000"/>
                <a:alpha val="65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44CE92-5FCB-E815-FE64-0EBAC5545841}"/>
              </a:ext>
            </a:extLst>
          </p:cNvPr>
          <p:cNvSpPr/>
          <p:nvPr userDrawn="1"/>
        </p:nvSpPr>
        <p:spPr>
          <a:xfrm>
            <a:off x="0" y="0"/>
            <a:ext cx="9144000" cy="4631517"/>
          </a:xfrm>
          <a:prstGeom prst="rect">
            <a:avLst/>
          </a:prstGeom>
          <a:gradFill flip="none" rotWithShape="1">
            <a:gsLst>
              <a:gs pos="1000">
                <a:schemeClr val="bg1">
                  <a:lumMod val="95000"/>
                </a:schemeClr>
              </a:gs>
              <a:gs pos="23000">
                <a:schemeClr val="bg1">
                  <a:lumMod val="92000"/>
                </a:schemeClr>
              </a:gs>
              <a:gs pos="68000">
                <a:schemeClr val="bg1">
                  <a:lumMod val="90000"/>
                </a:schemeClr>
              </a:gs>
              <a:gs pos="96000">
                <a:schemeClr val="bg1">
                  <a:lumMod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Rectangle 3"/>
          <p:cNvSpPr/>
          <p:nvPr/>
        </p:nvSpPr>
        <p:spPr>
          <a:xfrm>
            <a:off x="0" y="4631517"/>
            <a:ext cx="9144000" cy="51198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p:cNvSpPr txBox="1">
            <a:spLocks/>
          </p:cNvSpPr>
          <p:nvPr/>
        </p:nvSpPr>
        <p:spPr>
          <a:xfrm>
            <a:off x="8581835" y="4754563"/>
            <a:ext cx="177990" cy="233362"/>
          </a:xfrm>
          <a:prstGeom prst="rect">
            <a:avLst/>
          </a:prstGeom>
        </p:spPr>
        <p:txBody>
          <a:bodyPr lIns="0" rIns="0"/>
          <a:lstStyle>
            <a:defPPr>
              <a:defRPr lang="en-US"/>
            </a:defPPr>
            <a:lvl1pPr marL="0" algn="r" defTabSz="457200" rtl="0" eaLnBrk="1" latinLnBrk="0" hangingPunct="1">
              <a:defRPr sz="1600" b="0" i="0" kern="1200">
                <a:solidFill>
                  <a:schemeClr val="bg1">
                    <a:lumMod val="50000"/>
                  </a:schemeClr>
                </a:solidFill>
                <a:latin typeface="Open Sans Light"/>
                <a:ea typeface="+mn-ea"/>
                <a:cs typeface="Open Sans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32477B88-DACD-ED46-BA46-8E3D3F0E8FE7}" type="slidenum">
              <a:rPr lang="en-US" sz="800" smtClean="0">
                <a:solidFill>
                  <a:srgbClr val="53565B">
                    <a:lumMod val="60000"/>
                    <a:lumOff val="40000"/>
                  </a:srgbClr>
                </a:solidFill>
                <a:latin typeface="Arial" charset="0"/>
                <a:cs typeface="Arial" charset="0"/>
              </a:rPr>
              <a:pPr fontAlgn="auto">
                <a:spcBef>
                  <a:spcPts val="0"/>
                </a:spcBef>
                <a:spcAft>
                  <a:spcPts val="0"/>
                </a:spcAft>
                <a:defRPr/>
              </a:pPr>
              <a:t>‹#›</a:t>
            </a:fld>
            <a:endParaRPr lang="en-US" sz="800">
              <a:solidFill>
                <a:srgbClr val="53565B">
                  <a:lumMod val="60000"/>
                  <a:lumOff val="40000"/>
                </a:srgbClr>
              </a:solidFill>
              <a:latin typeface="Arial" charset="0"/>
              <a:cs typeface="Arial" charset="0"/>
            </a:endParaRPr>
          </a:p>
        </p:txBody>
      </p:sp>
      <p:sp>
        <p:nvSpPr>
          <p:cNvPr id="9" name="Title 1"/>
          <p:cNvSpPr>
            <a:spLocks noGrp="1"/>
          </p:cNvSpPr>
          <p:nvPr>
            <p:ph type="title" hasCustomPrompt="1"/>
          </p:nvPr>
        </p:nvSpPr>
        <p:spPr>
          <a:xfrm>
            <a:off x="504295" y="1100376"/>
            <a:ext cx="4070304" cy="1757287"/>
          </a:xfrm>
        </p:spPr>
        <p:txBody>
          <a:bodyPr anchor="b"/>
          <a:lstStyle>
            <a:lvl1pPr>
              <a:lnSpc>
                <a:spcPct val="90000"/>
              </a:lnSpc>
              <a:defRPr sz="3600" b="1" cap="none" baseline="0">
                <a:solidFill>
                  <a:schemeClr val="tx1"/>
                </a:solidFill>
              </a:defRPr>
            </a:lvl1pPr>
          </a:lstStyle>
          <a:p>
            <a:r>
              <a:rPr lang="en-US"/>
              <a:t>This is a divider slide with 3 lines for a long title</a:t>
            </a:r>
          </a:p>
        </p:txBody>
      </p:sp>
      <p:sp>
        <p:nvSpPr>
          <p:cNvPr id="10" name="Text Placeholder 10"/>
          <p:cNvSpPr>
            <a:spLocks noGrp="1"/>
          </p:cNvSpPr>
          <p:nvPr>
            <p:ph type="body" sz="quarter" idx="11"/>
          </p:nvPr>
        </p:nvSpPr>
        <p:spPr>
          <a:xfrm>
            <a:off x="504294" y="2857663"/>
            <a:ext cx="4070303" cy="854178"/>
          </a:xfrm>
        </p:spPr>
        <p:txBody>
          <a:bodyPr tIns="0" bIns="0">
            <a:noAutofit/>
          </a:bodyPr>
          <a:lstStyle>
            <a:lvl1pPr marL="0" indent="0">
              <a:spcBef>
                <a:spcPts val="0"/>
              </a:spcBef>
              <a:buFontTx/>
              <a:buNone/>
              <a:defRPr sz="2000">
                <a:solidFill>
                  <a:schemeClr val="accent5"/>
                </a:solidFill>
              </a:defRPr>
            </a:lvl1pPr>
            <a:lvl2pPr marL="342900" indent="0">
              <a:buFontTx/>
              <a:buNone/>
              <a:defRPr sz="1600">
                <a:solidFill>
                  <a:schemeClr val="tx1">
                    <a:lumMod val="60000"/>
                    <a:lumOff val="40000"/>
                  </a:schemeClr>
                </a:solidFill>
              </a:defRPr>
            </a:lvl2pPr>
            <a:lvl3pPr marL="685800" indent="0">
              <a:buFontTx/>
              <a:buNone/>
              <a:defRPr sz="1600">
                <a:solidFill>
                  <a:schemeClr val="tx1">
                    <a:lumMod val="60000"/>
                    <a:lumOff val="40000"/>
                  </a:schemeClr>
                </a:solidFill>
              </a:defRPr>
            </a:lvl3pPr>
            <a:lvl4pPr marL="1028700" indent="0">
              <a:buFontTx/>
              <a:buNone/>
              <a:defRPr sz="1600">
                <a:solidFill>
                  <a:schemeClr val="tx1">
                    <a:lumMod val="60000"/>
                    <a:lumOff val="40000"/>
                  </a:schemeClr>
                </a:solidFill>
              </a:defRPr>
            </a:lvl4pPr>
            <a:lvl5pPr marL="1371600" indent="0">
              <a:buFontTx/>
              <a:buNone/>
              <a:defRPr sz="1600">
                <a:solidFill>
                  <a:schemeClr val="tx1">
                    <a:lumMod val="60000"/>
                    <a:lumOff val="40000"/>
                  </a:schemeClr>
                </a:solidFill>
              </a:defRPr>
            </a:lvl5pPr>
          </a:lstStyle>
          <a:p>
            <a:pPr lvl="0"/>
            <a:r>
              <a:rPr lang="en-US"/>
              <a:t>Click to edit Master text styles</a:t>
            </a:r>
          </a:p>
        </p:txBody>
      </p:sp>
      <p:pic>
        <p:nvPicPr>
          <p:cNvPr id="11" name="Graphic 10">
            <a:extLst>
              <a:ext uri="{FF2B5EF4-FFF2-40B4-BE49-F238E27FC236}">
                <a16:creationId xmlns:a16="http://schemas.microsoft.com/office/drawing/2014/main" id="{1713C83F-F5EB-CF4B-9886-DA96D760E024}"/>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5300" y="4745168"/>
            <a:ext cx="551688" cy="192024"/>
          </a:xfrm>
          <a:prstGeom prst="rect">
            <a:avLst/>
          </a:prstGeom>
        </p:spPr>
      </p:pic>
      <p:pic>
        <p:nvPicPr>
          <p:cNvPr id="14" name="Picture 13" descr="Icon&#10;&#10;Description automatically generated">
            <a:extLst>
              <a:ext uri="{FF2B5EF4-FFF2-40B4-BE49-F238E27FC236}">
                <a16:creationId xmlns:a16="http://schemas.microsoft.com/office/drawing/2014/main" id="{2A3A037D-7B91-BAE0-4797-B02EE0767876}"/>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r="18540" b="25592"/>
          <a:stretch/>
        </p:blipFill>
        <p:spPr>
          <a:xfrm>
            <a:off x="4956723" y="804333"/>
            <a:ext cx="4187278" cy="3827184"/>
          </a:xfrm>
          <a:prstGeom prst="rect">
            <a:avLst/>
          </a:prstGeom>
        </p:spPr>
      </p:pic>
    </p:spTree>
    <p:extLst>
      <p:ext uri="{BB962C8B-B14F-4D97-AF65-F5344CB8AC3E}">
        <p14:creationId xmlns:p14="http://schemas.microsoft.com/office/powerpoint/2010/main" val="1123541873"/>
      </p:ext>
    </p:extLst>
  </p:cSld>
  <p:clrMapOvr>
    <a:masterClrMapping/>
  </p:clrMapOvr>
  <p:hf hd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Divider (tanzanite)">
    <p:bg>
      <p:bgPr>
        <a:solidFill>
          <a:schemeClr val="tx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B11B86A-3463-2F78-8EFB-7554D2E57A93}"/>
              </a:ext>
            </a:extLst>
          </p:cNvPr>
          <p:cNvSpPr/>
          <p:nvPr userDrawn="1"/>
        </p:nvSpPr>
        <p:spPr>
          <a:xfrm>
            <a:off x="0" y="0"/>
            <a:ext cx="9144000" cy="4631517"/>
          </a:xfrm>
          <a:prstGeom prst="rect">
            <a:avLst/>
          </a:prstGeom>
          <a:gradFill flip="none" rotWithShape="1">
            <a:gsLst>
              <a:gs pos="0">
                <a:srgbClr val="09233B">
                  <a:lumMod val="89000"/>
                  <a:lumOff val="11000"/>
                </a:srgbClr>
              </a:gs>
              <a:gs pos="23000">
                <a:srgbClr val="09233B">
                  <a:lumMod val="89000"/>
                  <a:lumOff val="11000"/>
                </a:srgbClr>
              </a:gs>
              <a:gs pos="68000">
                <a:srgbClr val="09233B">
                  <a:lumMod val="75000"/>
                </a:srgbClr>
              </a:gs>
              <a:gs pos="96000">
                <a:srgbClr val="09233B">
                  <a:lumMod val="7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p:cNvSpPr/>
          <p:nvPr/>
        </p:nvSpPr>
        <p:spPr>
          <a:xfrm>
            <a:off x="0" y="4631517"/>
            <a:ext cx="9144000" cy="51198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579433" y="-1"/>
            <a:ext cx="4564567" cy="5143501"/>
          </a:xfrm>
          <a:prstGeom prst="rect">
            <a:avLst/>
          </a:prstGeom>
        </p:spPr>
      </p:pic>
      <p:sp>
        <p:nvSpPr>
          <p:cNvPr id="11" name="Title 1"/>
          <p:cNvSpPr>
            <a:spLocks noGrp="1"/>
          </p:cNvSpPr>
          <p:nvPr>
            <p:ph type="title" hasCustomPrompt="1"/>
          </p:nvPr>
        </p:nvSpPr>
        <p:spPr>
          <a:xfrm>
            <a:off x="504295" y="1100376"/>
            <a:ext cx="4070304" cy="1757287"/>
          </a:xfrm>
        </p:spPr>
        <p:txBody>
          <a:bodyPr anchor="b"/>
          <a:lstStyle>
            <a:lvl1pPr>
              <a:lnSpc>
                <a:spcPct val="90000"/>
              </a:lnSpc>
              <a:defRPr sz="3600" b="1" cap="none" baseline="0">
                <a:solidFill>
                  <a:srgbClr val="FFFFFF"/>
                </a:solidFill>
              </a:defRPr>
            </a:lvl1pPr>
          </a:lstStyle>
          <a:p>
            <a:r>
              <a:rPr lang="en-US"/>
              <a:t>This is a divider slide with 3 lines for a long title</a:t>
            </a:r>
          </a:p>
        </p:txBody>
      </p:sp>
      <p:sp>
        <p:nvSpPr>
          <p:cNvPr id="12" name="Text Placeholder 10"/>
          <p:cNvSpPr>
            <a:spLocks noGrp="1"/>
          </p:cNvSpPr>
          <p:nvPr>
            <p:ph type="body" sz="quarter" idx="11"/>
          </p:nvPr>
        </p:nvSpPr>
        <p:spPr>
          <a:xfrm>
            <a:off x="504294" y="2857663"/>
            <a:ext cx="4070303" cy="854178"/>
          </a:xfrm>
        </p:spPr>
        <p:txBody>
          <a:bodyPr tIns="0" bIns="0">
            <a:noAutofit/>
          </a:bodyPr>
          <a:lstStyle>
            <a:lvl1pPr marL="0" indent="0">
              <a:spcBef>
                <a:spcPts val="0"/>
              </a:spcBef>
              <a:buFontTx/>
              <a:buNone/>
              <a:defRPr sz="2000">
                <a:solidFill>
                  <a:srgbClr val="FFFFFF"/>
                </a:solidFill>
              </a:defRPr>
            </a:lvl1pPr>
            <a:lvl2pPr marL="342900" indent="0">
              <a:buFontTx/>
              <a:buNone/>
              <a:defRPr sz="1600">
                <a:solidFill>
                  <a:schemeClr val="tx1">
                    <a:lumMod val="60000"/>
                    <a:lumOff val="40000"/>
                  </a:schemeClr>
                </a:solidFill>
              </a:defRPr>
            </a:lvl2pPr>
            <a:lvl3pPr marL="685800" indent="0">
              <a:buFontTx/>
              <a:buNone/>
              <a:defRPr sz="1600">
                <a:solidFill>
                  <a:schemeClr val="tx1">
                    <a:lumMod val="60000"/>
                    <a:lumOff val="40000"/>
                  </a:schemeClr>
                </a:solidFill>
              </a:defRPr>
            </a:lvl3pPr>
            <a:lvl4pPr marL="1028700" indent="0">
              <a:buFontTx/>
              <a:buNone/>
              <a:defRPr sz="1600">
                <a:solidFill>
                  <a:schemeClr val="tx1">
                    <a:lumMod val="60000"/>
                    <a:lumOff val="40000"/>
                  </a:schemeClr>
                </a:solidFill>
              </a:defRPr>
            </a:lvl4pPr>
            <a:lvl5pPr marL="1371600" indent="0">
              <a:buFontTx/>
              <a:buNone/>
              <a:defRPr sz="1600">
                <a:solidFill>
                  <a:schemeClr val="tx1">
                    <a:lumMod val="60000"/>
                    <a:lumOff val="40000"/>
                  </a:schemeClr>
                </a:solidFill>
              </a:defRPr>
            </a:lvl5pPr>
          </a:lstStyle>
          <a:p>
            <a:pPr lvl="0"/>
            <a:r>
              <a:rPr lang="en-US"/>
              <a:t>Click to edit Master text styles</a:t>
            </a:r>
          </a:p>
        </p:txBody>
      </p:sp>
      <p:sp>
        <p:nvSpPr>
          <p:cNvPr id="16" name="Slide Number Placeholder 5"/>
          <p:cNvSpPr txBox="1">
            <a:spLocks/>
          </p:cNvSpPr>
          <p:nvPr/>
        </p:nvSpPr>
        <p:spPr>
          <a:xfrm>
            <a:off x="8581835" y="4754563"/>
            <a:ext cx="177990" cy="233362"/>
          </a:xfrm>
          <a:prstGeom prst="rect">
            <a:avLst/>
          </a:prstGeom>
        </p:spPr>
        <p:txBody>
          <a:bodyPr lIns="0" rIns="0"/>
          <a:lstStyle>
            <a:defPPr>
              <a:defRPr lang="en-US"/>
            </a:defPPr>
            <a:lvl1pPr marL="0" algn="r" defTabSz="457200" rtl="0" eaLnBrk="1" latinLnBrk="0" hangingPunct="1">
              <a:defRPr sz="1600" b="0" i="0" kern="1200">
                <a:solidFill>
                  <a:schemeClr val="bg1">
                    <a:lumMod val="50000"/>
                  </a:schemeClr>
                </a:solidFill>
                <a:latin typeface="Open Sans Light"/>
                <a:ea typeface="+mn-ea"/>
                <a:cs typeface="Open Sans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32477B88-DACD-ED46-BA46-8E3D3F0E8FE7}" type="slidenum">
              <a:rPr lang="en-US" sz="800" smtClean="0">
                <a:solidFill>
                  <a:srgbClr val="53565B">
                    <a:lumMod val="60000"/>
                    <a:lumOff val="40000"/>
                  </a:srgbClr>
                </a:solidFill>
                <a:latin typeface="Arial" charset="0"/>
                <a:cs typeface="Arial" charset="0"/>
              </a:rPr>
              <a:pPr fontAlgn="auto">
                <a:spcBef>
                  <a:spcPts val="0"/>
                </a:spcBef>
                <a:spcAft>
                  <a:spcPts val="0"/>
                </a:spcAft>
                <a:defRPr/>
              </a:pPr>
              <a:t>‹#›</a:t>
            </a:fld>
            <a:endParaRPr lang="en-US" sz="800">
              <a:solidFill>
                <a:srgbClr val="53565B">
                  <a:lumMod val="60000"/>
                  <a:lumOff val="40000"/>
                </a:srgbClr>
              </a:solidFill>
              <a:latin typeface="Arial" charset="0"/>
              <a:cs typeface="Arial" charset="0"/>
            </a:endParaRPr>
          </a:p>
        </p:txBody>
      </p:sp>
      <p:pic>
        <p:nvPicPr>
          <p:cNvPr id="8" name="Graphic 7">
            <a:extLst>
              <a:ext uri="{FF2B5EF4-FFF2-40B4-BE49-F238E27FC236}">
                <a16:creationId xmlns:a16="http://schemas.microsoft.com/office/drawing/2014/main" id="{F8E33194-8100-5044-B6B6-68F1EE1CC15C}"/>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95300" y="4745168"/>
            <a:ext cx="551688" cy="192024"/>
          </a:xfrm>
          <a:prstGeom prst="rect">
            <a:avLst/>
          </a:prstGeom>
        </p:spPr>
      </p:pic>
    </p:spTree>
    <p:extLst>
      <p:ext uri="{BB962C8B-B14F-4D97-AF65-F5344CB8AC3E}">
        <p14:creationId xmlns:p14="http://schemas.microsoft.com/office/powerpoint/2010/main" val="607983431"/>
      </p:ext>
    </p:extLst>
  </p:cSld>
  <p:clrMapOvr>
    <a:overrideClrMapping bg1="dk1" tx1="lt1" bg2="dk2" tx2="lt2" accent1="accent1" accent2="accent2" accent3="accent3" accent4="accent4" accent5="accent5" accent6="accent6" hlink="hlink" folHlink="folHlink"/>
  </p:clrMapOvr>
  <p:hf hd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Divider (turquois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38B2842-E0FD-8F9D-CF91-37A6904C178B}"/>
              </a:ext>
            </a:extLst>
          </p:cNvPr>
          <p:cNvSpPr/>
          <p:nvPr userDrawn="1"/>
        </p:nvSpPr>
        <p:spPr>
          <a:xfrm>
            <a:off x="0" y="0"/>
            <a:ext cx="9144000" cy="4631517"/>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p:cNvSpPr/>
          <p:nvPr/>
        </p:nvSpPr>
        <p:spPr>
          <a:xfrm>
            <a:off x="0" y="4631517"/>
            <a:ext cx="9144000" cy="51198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a:ext>
            </a:extLst>
          </a:blip>
          <a:srcRect l="40186" t="8450" r="9800" b="9292"/>
          <a:stretch/>
        </p:blipFill>
        <p:spPr>
          <a:xfrm>
            <a:off x="4310884" y="0"/>
            <a:ext cx="4833116" cy="5143500"/>
          </a:xfrm>
          <a:prstGeom prst="rect">
            <a:avLst/>
          </a:prstGeom>
        </p:spPr>
      </p:pic>
      <p:sp>
        <p:nvSpPr>
          <p:cNvPr id="11" name="Title 1"/>
          <p:cNvSpPr>
            <a:spLocks noGrp="1"/>
          </p:cNvSpPr>
          <p:nvPr>
            <p:ph type="title" hasCustomPrompt="1"/>
          </p:nvPr>
        </p:nvSpPr>
        <p:spPr>
          <a:xfrm>
            <a:off x="504295" y="1100376"/>
            <a:ext cx="4070304" cy="1757287"/>
          </a:xfrm>
        </p:spPr>
        <p:txBody>
          <a:bodyPr anchor="b"/>
          <a:lstStyle>
            <a:lvl1pPr>
              <a:lnSpc>
                <a:spcPct val="90000"/>
              </a:lnSpc>
              <a:defRPr sz="3600" b="1" cap="none" baseline="0">
                <a:solidFill>
                  <a:srgbClr val="FFFFFF"/>
                </a:solidFill>
              </a:defRPr>
            </a:lvl1pPr>
          </a:lstStyle>
          <a:p>
            <a:r>
              <a:rPr lang="en-US"/>
              <a:t>This is a divider slide with 3 lines for a long title</a:t>
            </a:r>
          </a:p>
        </p:txBody>
      </p:sp>
      <p:sp>
        <p:nvSpPr>
          <p:cNvPr id="12" name="Text Placeholder 10"/>
          <p:cNvSpPr>
            <a:spLocks noGrp="1"/>
          </p:cNvSpPr>
          <p:nvPr>
            <p:ph type="body" sz="quarter" idx="11"/>
          </p:nvPr>
        </p:nvSpPr>
        <p:spPr>
          <a:xfrm>
            <a:off x="504294" y="2857663"/>
            <a:ext cx="4070303" cy="854178"/>
          </a:xfrm>
        </p:spPr>
        <p:txBody>
          <a:bodyPr tIns="0" bIns="0">
            <a:noAutofit/>
          </a:bodyPr>
          <a:lstStyle>
            <a:lvl1pPr marL="0" indent="0">
              <a:spcBef>
                <a:spcPts val="0"/>
              </a:spcBef>
              <a:buFontTx/>
              <a:buNone/>
              <a:defRPr sz="2000">
                <a:solidFill>
                  <a:srgbClr val="FFFFFF"/>
                </a:solidFill>
              </a:defRPr>
            </a:lvl1pPr>
            <a:lvl2pPr marL="342900" indent="0">
              <a:buFontTx/>
              <a:buNone/>
              <a:defRPr sz="1600">
                <a:solidFill>
                  <a:schemeClr val="tx1">
                    <a:lumMod val="60000"/>
                    <a:lumOff val="40000"/>
                  </a:schemeClr>
                </a:solidFill>
              </a:defRPr>
            </a:lvl2pPr>
            <a:lvl3pPr marL="685800" indent="0">
              <a:buFontTx/>
              <a:buNone/>
              <a:defRPr sz="1600">
                <a:solidFill>
                  <a:schemeClr val="tx1">
                    <a:lumMod val="60000"/>
                    <a:lumOff val="40000"/>
                  </a:schemeClr>
                </a:solidFill>
              </a:defRPr>
            </a:lvl3pPr>
            <a:lvl4pPr marL="1028700" indent="0">
              <a:buFontTx/>
              <a:buNone/>
              <a:defRPr sz="1600">
                <a:solidFill>
                  <a:schemeClr val="tx1">
                    <a:lumMod val="60000"/>
                    <a:lumOff val="40000"/>
                  </a:schemeClr>
                </a:solidFill>
              </a:defRPr>
            </a:lvl4pPr>
            <a:lvl5pPr marL="1371600" indent="0">
              <a:buFontTx/>
              <a:buNone/>
              <a:defRPr sz="1600">
                <a:solidFill>
                  <a:schemeClr val="tx1">
                    <a:lumMod val="60000"/>
                    <a:lumOff val="40000"/>
                  </a:schemeClr>
                </a:solidFill>
              </a:defRPr>
            </a:lvl5pPr>
          </a:lstStyle>
          <a:p>
            <a:pPr lvl="0"/>
            <a:r>
              <a:rPr lang="en-US"/>
              <a:t>Click to edit Master text styles</a:t>
            </a:r>
          </a:p>
        </p:txBody>
      </p:sp>
      <p:sp>
        <p:nvSpPr>
          <p:cNvPr id="16" name="Slide Number Placeholder 5"/>
          <p:cNvSpPr txBox="1">
            <a:spLocks/>
          </p:cNvSpPr>
          <p:nvPr/>
        </p:nvSpPr>
        <p:spPr>
          <a:xfrm>
            <a:off x="8581835" y="4754563"/>
            <a:ext cx="177990" cy="233362"/>
          </a:xfrm>
          <a:prstGeom prst="rect">
            <a:avLst/>
          </a:prstGeom>
        </p:spPr>
        <p:txBody>
          <a:bodyPr lIns="0" rIns="0"/>
          <a:lstStyle>
            <a:defPPr>
              <a:defRPr lang="en-US"/>
            </a:defPPr>
            <a:lvl1pPr marL="0" algn="r" defTabSz="457200" rtl="0" eaLnBrk="1" latinLnBrk="0" hangingPunct="1">
              <a:defRPr sz="1600" b="0" i="0" kern="1200">
                <a:solidFill>
                  <a:schemeClr val="bg1">
                    <a:lumMod val="50000"/>
                  </a:schemeClr>
                </a:solidFill>
                <a:latin typeface="Open Sans Light"/>
                <a:ea typeface="+mn-ea"/>
                <a:cs typeface="Open Sans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32477B88-DACD-ED46-BA46-8E3D3F0E8FE7}" type="slidenum">
              <a:rPr lang="en-US" sz="800" smtClean="0">
                <a:solidFill>
                  <a:srgbClr val="53565B">
                    <a:lumMod val="60000"/>
                    <a:lumOff val="40000"/>
                  </a:srgbClr>
                </a:solidFill>
                <a:latin typeface="Arial" charset="0"/>
                <a:cs typeface="Arial" charset="0"/>
              </a:rPr>
              <a:pPr fontAlgn="auto">
                <a:spcBef>
                  <a:spcPts val="0"/>
                </a:spcBef>
                <a:spcAft>
                  <a:spcPts val="0"/>
                </a:spcAft>
                <a:defRPr/>
              </a:pPr>
              <a:t>‹#›</a:t>
            </a:fld>
            <a:endParaRPr lang="en-US" sz="800">
              <a:solidFill>
                <a:srgbClr val="53565B">
                  <a:lumMod val="60000"/>
                  <a:lumOff val="40000"/>
                </a:srgbClr>
              </a:solidFill>
              <a:latin typeface="Arial" charset="0"/>
              <a:cs typeface="Arial" charset="0"/>
            </a:endParaRPr>
          </a:p>
        </p:txBody>
      </p:sp>
      <p:pic>
        <p:nvPicPr>
          <p:cNvPr id="9" name="Graphic 8">
            <a:extLst>
              <a:ext uri="{FF2B5EF4-FFF2-40B4-BE49-F238E27FC236}">
                <a16:creationId xmlns:a16="http://schemas.microsoft.com/office/drawing/2014/main" id="{55895CE6-5949-7943-B822-4FED05E1CEF5}"/>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95300" y="4745168"/>
            <a:ext cx="551688" cy="192024"/>
          </a:xfrm>
          <a:prstGeom prst="rect">
            <a:avLst/>
          </a:prstGeom>
        </p:spPr>
      </p:pic>
    </p:spTree>
    <p:extLst>
      <p:ext uri="{BB962C8B-B14F-4D97-AF65-F5344CB8AC3E}">
        <p14:creationId xmlns:p14="http://schemas.microsoft.com/office/powerpoint/2010/main" val="2335779714"/>
      </p:ext>
    </p:extLst>
  </p:cSld>
  <p:clrMapOvr>
    <a:overrideClrMapping bg1="dk1" tx1="lt1" bg2="dk2" tx2="lt2" accent1="accent1" accent2="accent2" accent3="accent3" accent4="accent4" accent5="accent5" accent6="accent6" hlink="hlink" folHlink="folHlink"/>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Divider (wine)">
    <p:bg>
      <p:bgPr>
        <a:solidFill>
          <a:schemeClr val="accent2"/>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C362406-1FC3-D088-8059-E3918A4272EF}"/>
              </a:ext>
            </a:extLst>
          </p:cNvPr>
          <p:cNvSpPr/>
          <p:nvPr userDrawn="1"/>
        </p:nvSpPr>
        <p:spPr>
          <a:xfrm>
            <a:off x="0" y="0"/>
            <a:ext cx="9144000" cy="4631517"/>
          </a:xfrm>
          <a:prstGeom prst="rect">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p:cNvSpPr/>
          <p:nvPr/>
        </p:nvSpPr>
        <p:spPr>
          <a:xfrm>
            <a:off x="0" y="4631517"/>
            <a:ext cx="9144000" cy="51198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a:spLocks noGrp="1"/>
          </p:cNvSpPr>
          <p:nvPr>
            <p:ph type="title" hasCustomPrompt="1"/>
          </p:nvPr>
        </p:nvSpPr>
        <p:spPr>
          <a:xfrm>
            <a:off x="504295" y="1100376"/>
            <a:ext cx="4070304" cy="1757287"/>
          </a:xfrm>
        </p:spPr>
        <p:txBody>
          <a:bodyPr anchor="b"/>
          <a:lstStyle>
            <a:lvl1pPr>
              <a:lnSpc>
                <a:spcPct val="90000"/>
              </a:lnSpc>
              <a:defRPr sz="3600" b="1" cap="none" baseline="0">
                <a:solidFill>
                  <a:srgbClr val="FFFFFF"/>
                </a:solidFill>
              </a:defRPr>
            </a:lvl1pPr>
          </a:lstStyle>
          <a:p>
            <a:r>
              <a:rPr lang="en-US"/>
              <a:t>This is a divider slide with 3 lines for a long title</a:t>
            </a:r>
          </a:p>
        </p:txBody>
      </p:sp>
      <p:sp>
        <p:nvSpPr>
          <p:cNvPr id="12" name="Text Placeholder 10"/>
          <p:cNvSpPr>
            <a:spLocks noGrp="1"/>
          </p:cNvSpPr>
          <p:nvPr>
            <p:ph type="body" sz="quarter" idx="11"/>
          </p:nvPr>
        </p:nvSpPr>
        <p:spPr>
          <a:xfrm>
            <a:off x="504294" y="2857663"/>
            <a:ext cx="4070303" cy="854178"/>
          </a:xfrm>
        </p:spPr>
        <p:txBody>
          <a:bodyPr tIns="0" bIns="0">
            <a:noAutofit/>
          </a:bodyPr>
          <a:lstStyle>
            <a:lvl1pPr marL="0" indent="0">
              <a:spcBef>
                <a:spcPts val="0"/>
              </a:spcBef>
              <a:buFontTx/>
              <a:buNone/>
              <a:defRPr sz="2000">
                <a:solidFill>
                  <a:srgbClr val="FFFFFF"/>
                </a:solidFill>
              </a:defRPr>
            </a:lvl1pPr>
            <a:lvl2pPr marL="342900" indent="0">
              <a:buFontTx/>
              <a:buNone/>
              <a:defRPr sz="1600">
                <a:solidFill>
                  <a:schemeClr val="tx1">
                    <a:lumMod val="60000"/>
                    <a:lumOff val="40000"/>
                  </a:schemeClr>
                </a:solidFill>
              </a:defRPr>
            </a:lvl2pPr>
            <a:lvl3pPr marL="685800" indent="0">
              <a:buFontTx/>
              <a:buNone/>
              <a:defRPr sz="1600">
                <a:solidFill>
                  <a:schemeClr val="tx1">
                    <a:lumMod val="60000"/>
                    <a:lumOff val="40000"/>
                  </a:schemeClr>
                </a:solidFill>
              </a:defRPr>
            </a:lvl3pPr>
            <a:lvl4pPr marL="1028700" indent="0">
              <a:buFontTx/>
              <a:buNone/>
              <a:defRPr sz="1600">
                <a:solidFill>
                  <a:schemeClr val="tx1">
                    <a:lumMod val="60000"/>
                    <a:lumOff val="40000"/>
                  </a:schemeClr>
                </a:solidFill>
              </a:defRPr>
            </a:lvl4pPr>
            <a:lvl5pPr marL="1371600" indent="0">
              <a:buFontTx/>
              <a:buNone/>
              <a:defRPr sz="1600">
                <a:solidFill>
                  <a:schemeClr val="tx1">
                    <a:lumMod val="60000"/>
                    <a:lumOff val="40000"/>
                  </a:schemeClr>
                </a:solidFill>
              </a:defRPr>
            </a:lvl5pPr>
          </a:lstStyle>
          <a:p>
            <a:pPr lvl="0"/>
            <a:r>
              <a:rPr lang="en-US"/>
              <a:t>Click to edit Master text styles</a:t>
            </a:r>
          </a:p>
        </p:txBody>
      </p:sp>
      <p:sp>
        <p:nvSpPr>
          <p:cNvPr id="16" name="Slide Number Placeholder 5"/>
          <p:cNvSpPr txBox="1">
            <a:spLocks/>
          </p:cNvSpPr>
          <p:nvPr/>
        </p:nvSpPr>
        <p:spPr>
          <a:xfrm>
            <a:off x="8581835" y="4754563"/>
            <a:ext cx="177990" cy="233362"/>
          </a:xfrm>
          <a:prstGeom prst="rect">
            <a:avLst/>
          </a:prstGeom>
        </p:spPr>
        <p:txBody>
          <a:bodyPr lIns="0" rIns="0"/>
          <a:lstStyle>
            <a:defPPr>
              <a:defRPr lang="en-US"/>
            </a:defPPr>
            <a:lvl1pPr marL="0" algn="r" defTabSz="457200" rtl="0" eaLnBrk="1" latinLnBrk="0" hangingPunct="1">
              <a:defRPr sz="1600" b="0" i="0" kern="1200">
                <a:solidFill>
                  <a:schemeClr val="bg1">
                    <a:lumMod val="50000"/>
                  </a:schemeClr>
                </a:solidFill>
                <a:latin typeface="Open Sans Light"/>
                <a:ea typeface="+mn-ea"/>
                <a:cs typeface="Open Sans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32477B88-DACD-ED46-BA46-8E3D3F0E8FE7}" type="slidenum">
              <a:rPr lang="en-US" sz="800" smtClean="0">
                <a:solidFill>
                  <a:srgbClr val="53565B">
                    <a:lumMod val="60000"/>
                    <a:lumOff val="40000"/>
                  </a:srgbClr>
                </a:solidFill>
                <a:latin typeface="Arial" charset="0"/>
                <a:cs typeface="Arial" charset="0"/>
              </a:rPr>
              <a:pPr fontAlgn="auto">
                <a:spcBef>
                  <a:spcPts val="0"/>
                </a:spcBef>
                <a:spcAft>
                  <a:spcPts val="0"/>
                </a:spcAft>
                <a:defRPr/>
              </a:pPr>
              <a:t>‹#›</a:t>
            </a:fld>
            <a:endParaRPr lang="en-US" sz="800">
              <a:solidFill>
                <a:srgbClr val="53565B">
                  <a:lumMod val="60000"/>
                  <a:lumOff val="40000"/>
                </a:srgbClr>
              </a:solidFill>
              <a:latin typeface="Arial" charset="0"/>
              <a:cs typeface="Arial" charset="0"/>
            </a:endParaRPr>
          </a:p>
        </p:txBody>
      </p:sp>
      <p:pic>
        <p:nvPicPr>
          <p:cNvPr id="8" name="Graphic 7">
            <a:extLst>
              <a:ext uri="{FF2B5EF4-FFF2-40B4-BE49-F238E27FC236}">
                <a16:creationId xmlns:a16="http://schemas.microsoft.com/office/drawing/2014/main" id="{124B234D-A621-804E-BFA4-026C6CB10AF6}"/>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5300" y="4745168"/>
            <a:ext cx="551688" cy="192024"/>
          </a:xfrm>
          <a:prstGeom prst="rect">
            <a:avLst/>
          </a:prstGeom>
        </p:spPr>
      </p:pic>
      <p:pic>
        <p:nvPicPr>
          <p:cNvPr id="9" name="Picture 8" descr="Chart&#10;&#10;Description automatically generated">
            <a:extLst>
              <a:ext uri="{FF2B5EF4-FFF2-40B4-BE49-F238E27FC236}">
                <a16:creationId xmlns:a16="http://schemas.microsoft.com/office/drawing/2014/main" id="{241CC10C-69F7-A230-3CD8-78C57F2F9FA3}"/>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l="11349" b="8396"/>
          <a:stretch/>
        </p:blipFill>
        <p:spPr>
          <a:xfrm>
            <a:off x="2827867" y="1979019"/>
            <a:ext cx="6316134" cy="2652498"/>
          </a:xfrm>
          <a:prstGeom prst="rect">
            <a:avLst/>
          </a:prstGeom>
        </p:spPr>
      </p:pic>
    </p:spTree>
    <p:extLst>
      <p:ext uri="{BB962C8B-B14F-4D97-AF65-F5344CB8AC3E}">
        <p14:creationId xmlns:p14="http://schemas.microsoft.com/office/powerpoint/2010/main" val="2986153490"/>
      </p:ext>
    </p:extLst>
  </p:cSld>
  <p:clrMapOvr>
    <a:overrideClrMapping bg1="dk1" tx1="lt1" bg2="dk2" tx2="lt2" accent1="accent1" accent2="accent2" accent3="accent3" accent4="accent4" accent5="accent5" accent6="accent6" hlink="hlink" folHlink="folHlink"/>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022_Cover 2 (scatterplo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4A2C79F-4FDE-1374-DCEF-A5855A72545B}"/>
              </a:ext>
            </a:extLst>
          </p:cNvPr>
          <p:cNvSpPr/>
          <p:nvPr userDrawn="1"/>
        </p:nvSpPr>
        <p:spPr>
          <a:xfrm>
            <a:off x="0" y="0"/>
            <a:ext cx="9144000" cy="5143500"/>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8" name="Picture 17" descr="Background pattern&#10;&#10;Description automatically generated">
            <a:extLst>
              <a:ext uri="{FF2B5EF4-FFF2-40B4-BE49-F238E27FC236}">
                <a16:creationId xmlns:a16="http://schemas.microsoft.com/office/drawing/2014/main" id="{331A993D-36E8-0552-BFE8-307A46BA9C7A}"/>
              </a:ext>
            </a:extLst>
          </p:cNvPr>
          <p:cNvPicPr>
            <a:picLocks noChangeAspect="1"/>
          </p:cNvPicPr>
          <p:nvPr userDrawn="1"/>
        </p:nvPicPr>
        <p:blipFill rotWithShape="1">
          <a:blip r:embed="rId3"/>
          <a:srcRect r="56017"/>
          <a:stretch/>
        </p:blipFill>
        <p:spPr>
          <a:xfrm>
            <a:off x="4815039" y="6365"/>
            <a:ext cx="4328961" cy="4818931"/>
          </a:xfrm>
          <a:prstGeom prst="rect">
            <a:avLst/>
          </a:prstGeom>
        </p:spPr>
      </p:pic>
      <p:pic>
        <p:nvPicPr>
          <p:cNvPr id="25" name="Picture 24" descr="Background pattern&#10;&#10;Description automatically generated">
            <a:extLst>
              <a:ext uri="{FF2B5EF4-FFF2-40B4-BE49-F238E27FC236}">
                <a16:creationId xmlns:a16="http://schemas.microsoft.com/office/drawing/2014/main" id="{AB69F46E-2C19-F8A7-8B1B-C15946090CAA}"/>
              </a:ext>
            </a:extLst>
          </p:cNvPr>
          <p:cNvPicPr>
            <a:picLocks noChangeAspect="1"/>
          </p:cNvPicPr>
          <p:nvPr userDrawn="1"/>
        </p:nvPicPr>
        <p:blipFill rotWithShape="1">
          <a:blip r:embed="rId3"/>
          <a:srcRect l="58397" t="66381" r="-2380" b="-5037"/>
          <a:stretch/>
        </p:blipFill>
        <p:spPr>
          <a:xfrm rot="10800000">
            <a:off x="5036705" y="3274315"/>
            <a:ext cx="4328961" cy="1862819"/>
          </a:xfrm>
          <a:prstGeom prst="rect">
            <a:avLst/>
          </a:prstGeom>
        </p:spPr>
      </p:pic>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32318035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51" imgH="226" progId="TCLayout.ActiveDocument.1">
                  <p:embed/>
                </p:oleObj>
              </mc:Choice>
              <mc:Fallback>
                <p:oleObj name="think-cell Slide" r:id="rId4" imgW="251" imgH="22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Title 1"/>
          <p:cNvSpPr txBox="1">
            <a:spLocks/>
          </p:cNvSpPr>
          <p:nvPr/>
        </p:nvSpPr>
        <p:spPr>
          <a:xfrm>
            <a:off x="628650" y="1776413"/>
            <a:ext cx="7331075" cy="1331912"/>
          </a:xfrm>
          <a:prstGeom prst="rect">
            <a:avLst/>
          </a:prstGeom>
        </p:spPr>
        <p:txBody>
          <a:bodyPr anchor="ctr"/>
          <a:lstStyle>
            <a:lvl1pPr algn="l" defTabSz="685800" rtl="0" eaLnBrk="1" latinLnBrk="0" hangingPunct="1">
              <a:lnSpc>
                <a:spcPct val="90000"/>
              </a:lnSpc>
              <a:spcBef>
                <a:spcPct val="0"/>
              </a:spcBef>
              <a:buNone/>
              <a:defRPr sz="3000" b="1" kern="1200">
                <a:solidFill>
                  <a:schemeClr val="tx1"/>
                </a:solidFill>
                <a:latin typeface="Calibri" charset="0"/>
                <a:ea typeface="Calibri" charset="0"/>
                <a:cs typeface="Calibri" charset="0"/>
              </a:defRPr>
            </a:lvl1pPr>
          </a:lstStyle>
          <a:p>
            <a:pPr rtl="0" fontAlgn="auto">
              <a:spcAft>
                <a:spcPts val="0"/>
              </a:spcAft>
              <a:defRPr/>
            </a:pPr>
            <a:endParaRPr lang="en-US" sz="3600" b="0" i="0">
              <a:solidFill>
                <a:srgbClr val="FFFFFF"/>
              </a:solidFill>
              <a:latin typeface="Arial" panose="020B0604020202020204" pitchFamily="34" charset="0"/>
              <a:ea typeface="Arial" charset="0"/>
              <a:cs typeface="Arial" panose="020B0604020202020204" pitchFamily="34" charset="0"/>
              <a:sym typeface="Arial" panose="020B0604020202020204" pitchFamily="34" charset="0"/>
            </a:endParaRPr>
          </a:p>
        </p:txBody>
      </p:sp>
      <p:sp>
        <p:nvSpPr>
          <p:cNvPr id="16" name="Rectangle 15">
            <a:extLst>
              <a:ext uri="{FF2B5EF4-FFF2-40B4-BE49-F238E27FC236}">
                <a16:creationId xmlns:a16="http://schemas.microsoft.com/office/drawing/2014/main" id="{7B04AE1E-8C2B-7E34-85BB-2E9CAD03532F}"/>
              </a:ext>
            </a:extLst>
          </p:cNvPr>
          <p:cNvSpPr/>
          <p:nvPr userDrawn="1"/>
        </p:nvSpPr>
        <p:spPr>
          <a:xfrm>
            <a:off x="343760" y="0"/>
            <a:ext cx="1368162" cy="94877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Title 1">
            <a:extLst>
              <a:ext uri="{FF2B5EF4-FFF2-40B4-BE49-F238E27FC236}">
                <a16:creationId xmlns:a16="http://schemas.microsoft.com/office/drawing/2014/main" id="{2321215C-7028-1F46-648B-41B63AFF535A}"/>
              </a:ext>
            </a:extLst>
          </p:cNvPr>
          <p:cNvSpPr txBox="1">
            <a:spLocks/>
          </p:cNvSpPr>
          <p:nvPr userDrawn="1"/>
        </p:nvSpPr>
        <p:spPr>
          <a:xfrm>
            <a:off x="628650" y="1776413"/>
            <a:ext cx="7331075" cy="1331912"/>
          </a:xfrm>
          <a:prstGeom prst="rect">
            <a:avLst/>
          </a:prstGeom>
        </p:spPr>
        <p:txBody>
          <a:bodyPr anchor="ctr"/>
          <a:lstStyle>
            <a:lvl1pPr algn="l" defTabSz="685800" rtl="0" eaLnBrk="1" latinLnBrk="0" hangingPunct="1">
              <a:lnSpc>
                <a:spcPct val="90000"/>
              </a:lnSpc>
              <a:spcBef>
                <a:spcPct val="0"/>
              </a:spcBef>
              <a:buNone/>
              <a:defRPr sz="3000" b="1" kern="1200">
                <a:solidFill>
                  <a:schemeClr val="tx1"/>
                </a:solidFill>
                <a:latin typeface="Calibri" charset="0"/>
                <a:ea typeface="Calibri" charset="0"/>
                <a:cs typeface="Calibri" charset="0"/>
              </a:defRPr>
            </a:lvl1pPr>
          </a:lstStyle>
          <a:p>
            <a:pPr rtl="0" fontAlgn="auto">
              <a:spcAft>
                <a:spcPts val="0"/>
              </a:spcAft>
              <a:defRPr/>
            </a:pPr>
            <a:endParaRPr lang="en-US" sz="3600" b="0" i="0">
              <a:solidFill>
                <a:srgbClr val="FFFFFF"/>
              </a:solidFill>
              <a:latin typeface="Arial" panose="020B0604020202020204" pitchFamily="34" charset="0"/>
              <a:ea typeface="Arial" charset="0"/>
              <a:cs typeface="Arial" panose="020B0604020202020204" pitchFamily="34" charset="0"/>
              <a:sym typeface="Arial" panose="020B0604020202020204" pitchFamily="34" charset="0"/>
            </a:endParaRPr>
          </a:p>
        </p:txBody>
      </p:sp>
      <p:sp>
        <p:nvSpPr>
          <p:cNvPr id="19" name="Text Placeholder 10">
            <a:extLst>
              <a:ext uri="{FF2B5EF4-FFF2-40B4-BE49-F238E27FC236}">
                <a16:creationId xmlns:a16="http://schemas.microsoft.com/office/drawing/2014/main" id="{15ACD67F-C09F-9EBC-6D77-A1A3E7668F1F}"/>
              </a:ext>
            </a:extLst>
          </p:cNvPr>
          <p:cNvSpPr>
            <a:spLocks noGrp="1"/>
          </p:cNvSpPr>
          <p:nvPr>
            <p:ph type="body" sz="quarter" idx="13" hasCustomPrompt="1"/>
          </p:nvPr>
        </p:nvSpPr>
        <p:spPr>
          <a:xfrm>
            <a:off x="495300" y="3998134"/>
            <a:ext cx="1847306" cy="201705"/>
          </a:xfrm>
        </p:spPr>
        <p:txBody>
          <a:bodyPr tIns="0" bIns="0">
            <a:noAutofit/>
          </a:bodyPr>
          <a:lstStyle>
            <a:lvl1pPr marL="0" indent="0" rtl="0">
              <a:spcBef>
                <a:spcPts val="0"/>
              </a:spcBef>
              <a:buFontTx/>
              <a:buNone/>
              <a:defRPr sz="1400" b="1" baseline="0">
                <a:solidFill>
                  <a:schemeClr val="bg1"/>
                </a:solidFill>
                <a:latin typeface="Arial" panose="020B0604020202020204" pitchFamily="34" charset="0"/>
                <a:cs typeface="Arial" panose="020B0604020202020204" pitchFamily="34" charset="0"/>
                <a:sym typeface="Arial" panose="020B0604020202020204" pitchFamily="34" charset="0"/>
              </a:defRPr>
            </a:lvl1pPr>
            <a:lvl2pPr marL="342900" indent="0">
              <a:buFontTx/>
              <a:buNone/>
              <a:defRPr sz="1600">
                <a:solidFill>
                  <a:schemeClr val="tx1">
                    <a:lumMod val="60000"/>
                    <a:lumOff val="40000"/>
                  </a:schemeClr>
                </a:solidFill>
              </a:defRPr>
            </a:lvl2pPr>
            <a:lvl3pPr marL="685800" indent="0">
              <a:buFontTx/>
              <a:buNone/>
              <a:defRPr sz="1600">
                <a:solidFill>
                  <a:schemeClr val="tx1">
                    <a:lumMod val="60000"/>
                    <a:lumOff val="40000"/>
                  </a:schemeClr>
                </a:solidFill>
              </a:defRPr>
            </a:lvl3pPr>
            <a:lvl4pPr marL="1028700" indent="0">
              <a:buFontTx/>
              <a:buNone/>
              <a:defRPr sz="1600">
                <a:solidFill>
                  <a:schemeClr val="tx1">
                    <a:lumMod val="60000"/>
                    <a:lumOff val="40000"/>
                  </a:schemeClr>
                </a:solidFill>
              </a:defRPr>
            </a:lvl4pPr>
            <a:lvl5pPr marL="1371600" indent="0">
              <a:buFontTx/>
              <a:buNone/>
              <a:defRPr sz="1600">
                <a:solidFill>
                  <a:schemeClr val="tx1">
                    <a:lumMod val="60000"/>
                    <a:lumOff val="40000"/>
                  </a:schemeClr>
                </a:solidFill>
              </a:defRPr>
            </a:lvl5pPr>
          </a:lstStyle>
          <a:p>
            <a:pPr lvl="0"/>
            <a:r>
              <a:rPr lang="en-US"/>
              <a:t>Name</a:t>
            </a:r>
          </a:p>
        </p:txBody>
      </p:sp>
      <p:sp>
        <p:nvSpPr>
          <p:cNvPr id="20" name="Text Placeholder 10">
            <a:extLst>
              <a:ext uri="{FF2B5EF4-FFF2-40B4-BE49-F238E27FC236}">
                <a16:creationId xmlns:a16="http://schemas.microsoft.com/office/drawing/2014/main" id="{9820C428-4A26-ADCA-A05D-3D2EAB2E9135}"/>
              </a:ext>
            </a:extLst>
          </p:cNvPr>
          <p:cNvSpPr>
            <a:spLocks noGrp="1"/>
          </p:cNvSpPr>
          <p:nvPr>
            <p:ph type="body" sz="quarter" idx="14" hasCustomPrompt="1"/>
          </p:nvPr>
        </p:nvSpPr>
        <p:spPr>
          <a:xfrm>
            <a:off x="495300" y="4225923"/>
            <a:ext cx="1847306" cy="201705"/>
          </a:xfrm>
        </p:spPr>
        <p:txBody>
          <a:bodyPr tIns="0" bIns="0">
            <a:noAutofit/>
          </a:bodyPr>
          <a:lstStyle>
            <a:lvl1pPr marL="0" indent="0" rtl="0">
              <a:spcBef>
                <a:spcPts val="0"/>
              </a:spcBef>
              <a:buFontTx/>
              <a:buNone/>
              <a:defRPr sz="1400" b="0" baseline="0">
                <a:solidFill>
                  <a:schemeClr val="bg1"/>
                </a:solidFill>
                <a:latin typeface="Arial" panose="020B0604020202020204" pitchFamily="34" charset="0"/>
                <a:cs typeface="Arial" panose="020B0604020202020204" pitchFamily="34" charset="0"/>
                <a:sym typeface="Arial" panose="020B0604020202020204" pitchFamily="34" charset="0"/>
              </a:defRPr>
            </a:lvl1pPr>
            <a:lvl2pPr marL="342900" indent="0">
              <a:buFontTx/>
              <a:buNone/>
              <a:defRPr sz="1600">
                <a:solidFill>
                  <a:schemeClr val="tx1">
                    <a:lumMod val="60000"/>
                    <a:lumOff val="40000"/>
                  </a:schemeClr>
                </a:solidFill>
              </a:defRPr>
            </a:lvl2pPr>
            <a:lvl3pPr marL="685800" indent="0">
              <a:buFontTx/>
              <a:buNone/>
              <a:defRPr sz="1600">
                <a:solidFill>
                  <a:schemeClr val="tx1">
                    <a:lumMod val="60000"/>
                    <a:lumOff val="40000"/>
                  </a:schemeClr>
                </a:solidFill>
              </a:defRPr>
            </a:lvl3pPr>
            <a:lvl4pPr marL="1028700" indent="0">
              <a:buFontTx/>
              <a:buNone/>
              <a:defRPr sz="1600">
                <a:solidFill>
                  <a:schemeClr val="tx1">
                    <a:lumMod val="60000"/>
                    <a:lumOff val="40000"/>
                  </a:schemeClr>
                </a:solidFill>
              </a:defRPr>
            </a:lvl4pPr>
            <a:lvl5pPr marL="1371600" indent="0">
              <a:buFontTx/>
              <a:buNone/>
              <a:defRPr sz="1600">
                <a:solidFill>
                  <a:schemeClr val="tx1">
                    <a:lumMod val="60000"/>
                    <a:lumOff val="40000"/>
                  </a:schemeClr>
                </a:solidFill>
              </a:defRPr>
            </a:lvl5pPr>
          </a:lstStyle>
          <a:p>
            <a:pPr lvl="0"/>
            <a:r>
              <a:rPr lang="en-US"/>
              <a:t>Job Title</a:t>
            </a:r>
          </a:p>
        </p:txBody>
      </p:sp>
      <p:sp>
        <p:nvSpPr>
          <p:cNvPr id="21" name="Text Placeholder 10">
            <a:extLst>
              <a:ext uri="{FF2B5EF4-FFF2-40B4-BE49-F238E27FC236}">
                <a16:creationId xmlns:a16="http://schemas.microsoft.com/office/drawing/2014/main" id="{809B0B4C-AEE4-93A5-0EAA-7310954E62CA}"/>
              </a:ext>
            </a:extLst>
          </p:cNvPr>
          <p:cNvSpPr>
            <a:spLocks noGrp="1"/>
          </p:cNvSpPr>
          <p:nvPr>
            <p:ph type="body" sz="quarter" idx="15" hasCustomPrompt="1"/>
          </p:nvPr>
        </p:nvSpPr>
        <p:spPr>
          <a:xfrm>
            <a:off x="2881448" y="3998134"/>
            <a:ext cx="1847306" cy="201705"/>
          </a:xfrm>
        </p:spPr>
        <p:txBody>
          <a:bodyPr tIns="0" bIns="0">
            <a:noAutofit/>
          </a:bodyPr>
          <a:lstStyle>
            <a:lvl1pPr marL="0" indent="0" rtl="0">
              <a:spcBef>
                <a:spcPts val="0"/>
              </a:spcBef>
              <a:buFontTx/>
              <a:buNone/>
              <a:defRPr sz="1400" b="1" baseline="0">
                <a:solidFill>
                  <a:schemeClr val="bg1"/>
                </a:solidFill>
                <a:latin typeface="Arial" panose="020B0604020202020204" pitchFamily="34" charset="0"/>
                <a:cs typeface="Arial" panose="020B0604020202020204" pitchFamily="34" charset="0"/>
                <a:sym typeface="Arial" panose="020B0604020202020204" pitchFamily="34" charset="0"/>
              </a:defRPr>
            </a:lvl1pPr>
            <a:lvl2pPr marL="342900" indent="0">
              <a:buFontTx/>
              <a:buNone/>
              <a:defRPr sz="1600">
                <a:solidFill>
                  <a:schemeClr val="tx1">
                    <a:lumMod val="60000"/>
                    <a:lumOff val="40000"/>
                  </a:schemeClr>
                </a:solidFill>
              </a:defRPr>
            </a:lvl2pPr>
            <a:lvl3pPr marL="685800" indent="0">
              <a:buFontTx/>
              <a:buNone/>
              <a:defRPr sz="1600">
                <a:solidFill>
                  <a:schemeClr val="tx1">
                    <a:lumMod val="60000"/>
                    <a:lumOff val="40000"/>
                  </a:schemeClr>
                </a:solidFill>
              </a:defRPr>
            </a:lvl3pPr>
            <a:lvl4pPr marL="1028700" indent="0">
              <a:buFontTx/>
              <a:buNone/>
              <a:defRPr sz="1600">
                <a:solidFill>
                  <a:schemeClr val="tx1">
                    <a:lumMod val="60000"/>
                    <a:lumOff val="40000"/>
                  </a:schemeClr>
                </a:solidFill>
              </a:defRPr>
            </a:lvl4pPr>
            <a:lvl5pPr marL="1371600" indent="0">
              <a:buFontTx/>
              <a:buNone/>
              <a:defRPr sz="1600">
                <a:solidFill>
                  <a:schemeClr val="tx1">
                    <a:lumMod val="60000"/>
                    <a:lumOff val="40000"/>
                  </a:schemeClr>
                </a:solidFill>
              </a:defRPr>
            </a:lvl5pPr>
          </a:lstStyle>
          <a:p>
            <a:pPr lvl="0"/>
            <a:r>
              <a:rPr lang="en-US"/>
              <a:t>Name</a:t>
            </a:r>
          </a:p>
        </p:txBody>
      </p:sp>
      <p:sp>
        <p:nvSpPr>
          <p:cNvPr id="22" name="Text Placeholder 10">
            <a:extLst>
              <a:ext uri="{FF2B5EF4-FFF2-40B4-BE49-F238E27FC236}">
                <a16:creationId xmlns:a16="http://schemas.microsoft.com/office/drawing/2014/main" id="{F61CCEB7-395F-A2F8-38A8-792D214BA32E}"/>
              </a:ext>
            </a:extLst>
          </p:cNvPr>
          <p:cNvSpPr>
            <a:spLocks noGrp="1"/>
          </p:cNvSpPr>
          <p:nvPr>
            <p:ph type="body" sz="quarter" idx="16" hasCustomPrompt="1"/>
          </p:nvPr>
        </p:nvSpPr>
        <p:spPr>
          <a:xfrm>
            <a:off x="2881448" y="4225923"/>
            <a:ext cx="1847306" cy="201705"/>
          </a:xfrm>
        </p:spPr>
        <p:txBody>
          <a:bodyPr tIns="0" bIns="0">
            <a:noAutofit/>
          </a:bodyPr>
          <a:lstStyle>
            <a:lvl1pPr marL="0" indent="0" rtl="0">
              <a:spcBef>
                <a:spcPts val="0"/>
              </a:spcBef>
              <a:buFontTx/>
              <a:buNone/>
              <a:defRPr sz="1400" b="0" baseline="0">
                <a:solidFill>
                  <a:schemeClr val="bg1"/>
                </a:solidFill>
                <a:latin typeface="Arial" panose="020B0604020202020204" pitchFamily="34" charset="0"/>
                <a:cs typeface="Arial" panose="020B0604020202020204" pitchFamily="34" charset="0"/>
                <a:sym typeface="Arial" panose="020B0604020202020204" pitchFamily="34" charset="0"/>
              </a:defRPr>
            </a:lvl1pPr>
            <a:lvl2pPr marL="342900" indent="0">
              <a:buFontTx/>
              <a:buNone/>
              <a:defRPr sz="1600">
                <a:solidFill>
                  <a:schemeClr val="tx1">
                    <a:lumMod val="60000"/>
                    <a:lumOff val="40000"/>
                  </a:schemeClr>
                </a:solidFill>
              </a:defRPr>
            </a:lvl2pPr>
            <a:lvl3pPr marL="685800" indent="0">
              <a:buFontTx/>
              <a:buNone/>
              <a:defRPr sz="1600">
                <a:solidFill>
                  <a:schemeClr val="tx1">
                    <a:lumMod val="60000"/>
                    <a:lumOff val="40000"/>
                  </a:schemeClr>
                </a:solidFill>
              </a:defRPr>
            </a:lvl3pPr>
            <a:lvl4pPr marL="1028700" indent="0">
              <a:buFontTx/>
              <a:buNone/>
              <a:defRPr sz="1600">
                <a:solidFill>
                  <a:schemeClr val="tx1">
                    <a:lumMod val="60000"/>
                    <a:lumOff val="40000"/>
                  </a:schemeClr>
                </a:solidFill>
              </a:defRPr>
            </a:lvl4pPr>
            <a:lvl5pPr marL="1371600" indent="0">
              <a:buFontTx/>
              <a:buNone/>
              <a:defRPr sz="1600">
                <a:solidFill>
                  <a:schemeClr val="tx1">
                    <a:lumMod val="60000"/>
                    <a:lumOff val="40000"/>
                  </a:schemeClr>
                </a:solidFill>
              </a:defRPr>
            </a:lvl5pPr>
          </a:lstStyle>
          <a:p>
            <a:pPr lvl="0"/>
            <a:r>
              <a:rPr lang="en-US"/>
              <a:t>Job Title</a:t>
            </a:r>
          </a:p>
        </p:txBody>
      </p:sp>
      <p:sp>
        <p:nvSpPr>
          <p:cNvPr id="24" name="Title 1">
            <a:extLst>
              <a:ext uri="{FF2B5EF4-FFF2-40B4-BE49-F238E27FC236}">
                <a16:creationId xmlns:a16="http://schemas.microsoft.com/office/drawing/2014/main" id="{D39A28AD-D96C-7173-3690-5EB980538321}"/>
              </a:ext>
            </a:extLst>
          </p:cNvPr>
          <p:cNvSpPr>
            <a:spLocks noGrp="1"/>
          </p:cNvSpPr>
          <p:nvPr>
            <p:ph type="title" hasCustomPrompt="1"/>
          </p:nvPr>
        </p:nvSpPr>
        <p:spPr>
          <a:xfrm>
            <a:off x="504295" y="1357934"/>
            <a:ext cx="4601106" cy="1483971"/>
          </a:xfrm>
        </p:spPr>
        <p:txBody>
          <a:bodyPr vert="horz" anchor="b"/>
          <a:lstStyle>
            <a:lvl1pPr rtl="0">
              <a:lnSpc>
                <a:spcPct val="90000"/>
              </a:lnSpc>
              <a:defRPr sz="3000" b="1" cap="none" baseline="0">
                <a:solidFill>
                  <a:srgbClr val="FFFFFF"/>
                </a:solidFill>
                <a:latin typeface="Arial" panose="020B0604020202020204" pitchFamily="34" charset="0"/>
                <a:cs typeface="Arial" panose="020B0604020202020204" pitchFamily="34" charset="0"/>
                <a:sym typeface="Arial" panose="020B0604020202020204" pitchFamily="34" charset="0"/>
              </a:defRPr>
            </a:lvl1pPr>
          </a:lstStyle>
          <a:p>
            <a:r>
              <a:rPr lang="en-US"/>
              <a:t>This is a cover slide option with three lines for a long title</a:t>
            </a:r>
          </a:p>
        </p:txBody>
      </p:sp>
      <p:sp>
        <p:nvSpPr>
          <p:cNvPr id="32" name="Text Placeholder 10">
            <a:extLst>
              <a:ext uri="{FF2B5EF4-FFF2-40B4-BE49-F238E27FC236}">
                <a16:creationId xmlns:a16="http://schemas.microsoft.com/office/drawing/2014/main" id="{D8260EDE-3AA4-23F2-EA45-5CEB259EA8A4}"/>
              </a:ext>
            </a:extLst>
          </p:cNvPr>
          <p:cNvSpPr>
            <a:spLocks noGrp="1"/>
          </p:cNvSpPr>
          <p:nvPr>
            <p:ph type="body" sz="quarter" idx="11" hasCustomPrompt="1"/>
          </p:nvPr>
        </p:nvSpPr>
        <p:spPr>
          <a:xfrm>
            <a:off x="504294" y="2918099"/>
            <a:ext cx="4601107" cy="268469"/>
          </a:xfrm>
        </p:spPr>
        <p:txBody>
          <a:bodyPr tIns="0" bIns="0">
            <a:noAutofit/>
          </a:bodyPr>
          <a:lstStyle>
            <a:lvl1pPr marL="0" indent="0" rtl="0">
              <a:spcBef>
                <a:spcPts val="0"/>
              </a:spcBef>
              <a:buFontTx/>
              <a:buNone/>
              <a:defRPr sz="2000" baseline="0">
                <a:solidFill>
                  <a:srgbClr val="FFFFFF"/>
                </a:solidFill>
                <a:latin typeface="Arial" panose="020B0604020202020204" pitchFamily="34" charset="0"/>
                <a:cs typeface="Arial" panose="020B0604020202020204" pitchFamily="34" charset="0"/>
                <a:sym typeface="Arial" panose="020B0604020202020204" pitchFamily="34" charset="0"/>
              </a:defRPr>
            </a:lvl1pPr>
            <a:lvl2pPr marL="342900" indent="0">
              <a:buFontTx/>
              <a:buNone/>
              <a:defRPr sz="1600">
                <a:solidFill>
                  <a:schemeClr val="tx1">
                    <a:lumMod val="60000"/>
                    <a:lumOff val="40000"/>
                  </a:schemeClr>
                </a:solidFill>
              </a:defRPr>
            </a:lvl2pPr>
            <a:lvl3pPr marL="685800" indent="0">
              <a:buFontTx/>
              <a:buNone/>
              <a:defRPr sz="1600">
                <a:solidFill>
                  <a:schemeClr val="tx1">
                    <a:lumMod val="60000"/>
                    <a:lumOff val="40000"/>
                  </a:schemeClr>
                </a:solidFill>
              </a:defRPr>
            </a:lvl3pPr>
            <a:lvl4pPr marL="1028700" indent="0">
              <a:buFontTx/>
              <a:buNone/>
              <a:defRPr sz="1600">
                <a:solidFill>
                  <a:schemeClr val="tx1">
                    <a:lumMod val="60000"/>
                    <a:lumOff val="40000"/>
                  </a:schemeClr>
                </a:solidFill>
              </a:defRPr>
            </a:lvl4pPr>
            <a:lvl5pPr marL="1371600" indent="0">
              <a:buFontTx/>
              <a:buNone/>
              <a:defRPr sz="1600">
                <a:solidFill>
                  <a:schemeClr val="tx1">
                    <a:lumMod val="60000"/>
                    <a:lumOff val="40000"/>
                  </a:schemeClr>
                </a:solidFill>
              </a:defRPr>
            </a:lvl5pPr>
          </a:lstStyle>
          <a:p>
            <a:pPr lvl="0"/>
            <a:r>
              <a:rPr lang="en-US"/>
              <a:t>This is for a subtitle optional</a:t>
            </a:r>
          </a:p>
        </p:txBody>
      </p:sp>
      <p:sp>
        <p:nvSpPr>
          <p:cNvPr id="33" name="Text Placeholder 10">
            <a:extLst>
              <a:ext uri="{FF2B5EF4-FFF2-40B4-BE49-F238E27FC236}">
                <a16:creationId xmlns:a16="http://schemas.microsoft.com/office/drawing/2014/main" id="{F139A4EF-3152-2D46-E7EE-A9A3D6AEE2FC}"/>
              </a:ext>
            </a:extLst>
          </p:cNvPr>
          <p:cNvSpPr>
            <a:spLocks noGrp="1"/>
          </p:cNvSpPr>
          <p:nvPr>
            <p:ph type="body" sz="quarter" idx="12" hasCustomPrompt="1"/>
          </p:nvPr>
        </p:nvSpPr>
        <p:spPr>
          <a:xfrm>
            <a:off x="504294" y="4724444"/>
            <a:ext cx="3697432" cy="201705"/>
          </a:xfrm>
        </p:spPr>
        <p:txBody>
          <a:bodyPr tIns="0" bIns="0">
            <a:noAutofit/>
          </a:bodyPr>
          <a:lstStyle>
            <a:lvl1pPr marL="0" indent="0" rtl="0">
              <a:spcBef>
                <a:spcPts val="0"/>
              </a:spcBef>
              <a:buFontTx/>
              <a:buNone/>
              <a:defRPr sz="1000" b="0" baseline="0">
                <a:solidFill>
                  <a:schemeClr val="bg1"/>
                </a:solidFill>
                <a:latin typeface="Arial" panose="020B0604020202020204" pitchFamily="34" charset="0"/>
                <a:cs typeface="Arial" panose="020B0604020202020204" pitchFamily="34" charset="0"/>
                <a:sym typeface="Arial" panose="020B0604020202020204" pitchFamily="34" charset="0"/>
              </a:defRPr>
            </a:lvl1pPr>
            <a:lvl2pPr marL="342900" indent="0">
              <a:buFontTx/>
              <a:buNone/>
              <a:defRPr sz="1600">
                <a:solidFill>
                  <a:schemeClr val="tx1">
                    <a:lumMod val="60000"/>
                    <a:lumOff val="40000"/>
                  </a:schemeClr>
                </a:solidFill>
              </a:defRPr>
            </a:lvl2pPr>
            <a:lvl3pPr marL="685800" indent="0">
              <a:buFontTx/>
              <a:buNone/>
              <a:defRPr sz="1600">
                <a:solidFill>
                  <a:schemeClr val="tx1">
                    <a:lumMod val="60000"/>
                    <a:lumOff val="40000"/>
                  </a:schemeClr>
                </a:solidFill>
              </a:defRPr>
            </a:lvl3pPr>
            <a:lvl4pPr marL="1028700" indent="0">
              <a:buFontTx/>
              <a:buNone/>
              <a:defRPr sz="1600">
                <a:solidFill>
                  <a:schemeClr val="tx1">
                    <a:lumMod val="60000"/>
                    <a:lumOff val="40000"/>
                  </a:schemeClr>
                </a:solidFill>
              </a:defRPr>
            </a:lvl4pPr>
            <a:lvl5pPr marL="1371600" indent="0">
              <a:buFontTx/>
              <a:buNone/>
              <a:defRPr sz="1600">
                <a:solidFill>
                  <a:schemeClr val="tx1">
                    <a:lumMod val="60000"/>
                    <a:lumOff val="40000"/>
                  </a:schemeClr>
                </a:solidFill>
              </a:defRPr>
            </a:lvl5pPr>
          </a:lstStyle>
          <a:p>
            <a:pPr lvl="0"/>
            <a:r>
              <a:rPr lang="en-US"/>
              <a:t>Date optional</a:t>
            </a:r>
          </a:p>
        </p:txBody>
      </p:sp>
      <p:pic>
        <p:nvPicPr>
          <p:cNvPr id="34" name="Graphic 33">
            <a:extLst>
              <a:ext uri="{FF2B5EF4-FFF2-40B4-BE49-F238E27FC236}">
                <a16:creationId xmlns:a16="http://schemas.microsoft.com/office/drawing/2014/main" id="{DA3046AE-281E-A19A-A1CD-AB5FF851735E}"/>
              </a:ext>
            </a:extLst>
          </p:cNvPr>
          <p:cNvPicPr>
            <a:picLocks noChangeAspect="1"/>
          </p:cNvPicPr>
          <p:nvPr userDrawn="1"/>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76075" y="479791"/>
            <a:ext cx="1103531" cy="384102"/>
          </a:xfrm>
          <a:prstGeom prst="rect">
            <a:avLst/>
          </a:prstGeom>
        </p:spPr>
      </p:pic>
    </p:spTree>
    <p:extLst>
      <p:ext uri="{BB962C8B-B14F-4D97-AF65-F5344CB8AC3E}">
        <p14:creationId xmlns:p14="http://schemas.microsoft.com/office/powerpoint/2010/main" val="1261916490"/>
      </p:ext>
    </p:extLst>
  </p:cSld>
  <p:clrMapOvr>
    <a:masterClrMapping/>
  </p:clrMapOvr>
  <p:hf hd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Quote (stone)">
    <p:bg>
      <p:bgPr>
        <a:gradFill flip="none" rotWithShape="1">
          <a:gsLst>
            <a:gs pos="0">
              <a:srgbClr val="FFFFFF"/>
            </a:gs>
            <a:gs pos="100000">
              <a:schemeClr val="tx1">
                <a:lumMod val="20000"/>
                <a:lumOff val="80000"/>
                <a:alpha val="65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3CC8ED4-4CCA-405F-BF19-05E074E4BB5C}"/>
              </a:ext>
            </a:extLst>
          </p:cNvPr>
          <p:cNvSpPr/>
          <p:nvPr userDrawn="1"/>
        </p:nvSpPr>
        <p:spPr>
          <a:xfrm>
            <a:off x="0" y="0"/>
            <a:ext cx="9144000" cy="4631517"/>
          </a:xfrm>
          <a:prstGeom prst="rect">
            <a:avLst/>
          </a:prstGeom>
          <a:gradFill flip="none" rotWithShape="1">
            <a:gsLst>
              <a:gs pos="1000">
                <a:schemeClr val="bg1">
                  <a:lumMod val="95000"/>
                </a:schemeClr>
              </a:gs>
              <a:gs pos="23000">
                <a:schemeClr val="bg1">
                  <a:lumMod val="92000"/>
                </a:schemeClr>
              </a:gs>
              <a:gs pos="68000">
                <a:schemeClr val="bg1">
                  <a:lumMod val="90000"/>
                </a:schemeClr>
              </a:gs>
              <a:gs pos="96000">
                <a:schemeClr val="bg1">
                  <a:lumMod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 name="Picture 1"/>
          <p:cNvPicPr>
            <a:picLocks noChangeAspect="1"/>
          </p:cNvPicPr>
          <p:nvPr/>
        </p:nvPicPr>
        <p:blipFill rotWithShape="1">
          <a:blip r:embed="rId2" cstate="print">
            <a:alphaModFix amt="76000"/>
            <a:extLst>
              <a:ext uri="{28A0092B-C50C-407E-A947-70E740481C1C}">
                <a14:useLocalDpi xmlns:a14="http://schemas.microsoft.com/office/drawing/2010/main"/>
              </a:ext>
            </a:extLst>
          </a:blip>
          <a:srcRect l="4205" t="18294" r="3332"/>
          <a:stretch/>
        </p:blipFill>
        <p:spPr>
          <a:xfrm>
            <a:off x="0" y="0"/>
            <a:ext cx="9144000" cy="4617260"/>
          </a:xfrm>
          <a:prstGeom prst="rect">
            <a:avLst/>
          </a:prstGeom>
        </p:spPr>
      </p:pic>
      <p:sp>
        <p:nvSpPr>
          <p:cNvPr id="5" name="Rectangle 4"/>
          <p:cNvSpPr/>
          <p:nvPr/>
        </p:nvSpPr>
        <p:spPr>
          <a:xfrm>
            <a:off x="0" y="4631517"/>
            <a:ext cx="9144000" cy="51198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2"/>
          <p:cNvSpPr>
            <a:spLocks noGrp="1"/>
          </p:cNvSpPr>
          <p:nvPr>
            <p:ph type="title" hasCustomPrompt="1"/>
          </p:nvPr>
        </p:nvSpPr>
        <p:spPr>
          <a:xfrm>
            <a:off x="886015" y="1170260"/>
            <a:ext cx="7371970" cy="2405637"/>
          </a:xfrm>
        </p:spPr>
        <p:txBody>
          <a:bodyPr lIns="0" tIns="0" rIns="0" bIns="0" rtlCol="0" anchor="ctr" anchorCtr="0">
            <a:normAutofit/>
          </a:bodyPr>
          <a:lstStyle>
            <a:lvl1pPr algn="ctr">
              <a:defRPr lang="en-US" sz="4800" b="1" cap="none" baseline="0">
                <a:solidFill>
                  <a:schemeClr val="tx1"/>
                </a:solidFill>
              </a:defRPr>
            </a:lvl1pPr>
          </a:lstStyle>
          <a:p>
            <a:pPr lvl="0"/>
            <a:r>
              <a:rPr lang="en-US"/>
              <a:t>Really epic quote that makes everyone think. </a:t>
            </a:r>
          </a:p>
        </p:txBody>
      </p:sp>
      <p:sp>
        <p:nvSpPr>
          <p:cNvPr id="7" name="Subtitle 2"/>
          <p:cNvSpPr>
            <a:spLocks noGrp="1"/>
          </p:cNvSpPr>
          <p:nvPr>
            <p:ph type="subTitle" idx="1" hasCustomPrompt="1"/>
          </p:nvPr>
        </p:nvSpPr>
        <p:spPr>
          <a:xfrm>
            <a:off x="2852131" y="3623148"/>
            <a:ext cx="3439739" cy="276999"/>
          </a:xfrm>
          <a:ln>
            <a:noFill/>
          </a:ln>
        </p:spPr>
        <p:txBody>
          <a:bodyPr wrap="square" tIns="0" bIns="0" anchor="t" anchorCtr="0">
            <a:spAutoFit/>
          </a:bodyPr>
          <a:lstStyle>
            <a:lvl1pPr marL="0" indent="0" algn="ctr">
              <a:buNone/>
              <a:defRPr sz="2000" cap="none" baseline="0">
                <a:solidFill>
                  <a:schemeClr val="accent5"/>
                </a:solidFill>
              </a:defRPr>
            </a:lvl1pPr>
            <a:lvl2pPr marL="457138" indent="0" algn="ctr">
              <a:buNone/>
              <a:defRPr>
                <a:solidFill>
                  <a:schemeClr val="tx1">
                    <a:tint val="75000"/>
                  </a:schemeClr>
                </a:solidFill>
              </a:defRPr>
            </a:lvl2pPr>
            <a:lvl3pPr marL="914276" indent="0" algn="ctr">
              <a:buNone/>
              <a:defRPr>
                <a:solidFill>
                  <a:schemeClr val="tx1">
                    <a:tint val="75000"/>
                  </a:schemeClr>
                </a:solidFill>
              </a:defRPr>
            </a:lvl3pPr>
            <a:lvl4pPr marL="1371414" indent="0" algn="ctr">
              <a:buNone/>
              <a:defRPr>
                <a:solidFill>
                  <a:schemeClr val="tx1">
                    <a:tint val="75000"/>
                  </a:schemeClr>
                </a:solidFill>
              </a:defRPr>
            </a:lvl4pPr>
            <a:lvl5pPr marL="1828552" indent="0" algn="ctr">
              <a:buNone/>
              <a:defRPr>
                <a:solidFill>
                  <a:schemeClr val="tx1">
                    <a:tint val="75000"/>
                  </a:schemeClr>
                </a:solidFill>
              </a:defRPr>
            </a:lvl5pPr>
            <a:lvl6pPr marL="2285690" indent="0" algn="ctr">
              <a:buNone/>
              <a:defRPr>
                <a:solidFill>
                  <a:schemeClr val="tx1">
                    <a:tint val="75000"/>
                  </a:schemeClr>
                </a:solidFill>
              </a:defRPr>
            </a:lvl6pPr>
            <a:lvl7pPr marL="2742828" indent="0" algn="ctr">
              <a:buNone/>
              <a:defRPr>
                <a:solidFill>
                  <a:schemeClr val="tx1">
                    <a:tint val="75000"/>
                  </a:schemeClr>
                </a:solidFill>
              </a:defRPr>
            </a:lvl7pPr>
            <a:lvl8pPr marL="3199965" indent="0" algn="ctr">
              <a:buNone/>
              <a:defRPr>
                <a:solidFill>
                  <a:schemeClr val="tx1">
                    <a:tint val="75000"/>
                  </a:schemeClr>
                </a:solidFill>
              </a:defRPr>
            </a:lvl8pPr>
            <a:lvl9pPr marL="3657104" indent="0" algn="ctr">
              <a:buNone/>
              <a:defRPr>
                <a:solidFill>
                  <a:schemeClr val="tx1">
                    <a:tint val="75000"/>
                  </a:schemeClr>
                </a:solidFill>
              </a:defRPr>
            </a:lvl9pPr>
          </a:lstStyle>
          <a:p>
            <a:r>
              <a:rPr lang="en-US"/>
              <a:t>— Quoted Source</a:t>
            </a:r>
          </a:p>
        </p:txBody>
      </p:sp>
      <p:sp>
        <p:nvSpPr>
          <p:cNvPr id="8" name="Slide Number Placeholder 5"/>
          <p:cNvSpPr txBox="1">
            <a:spLocks/>
          </p:cNvSpPr>
          <p:nvPr/>
        </p:nvSpPr>
        <p:spPr>
          <a:xfrm>
            <a:off x="8581835" y="4754563"/>
            <a:ext cx="177990" cy="233362"/>
          </a:xfrm>
          <a:prstGeom prst="rect">
            <a:avLst/>
          </a:prstGeom>
        </p:spPr>
        <p:txBody>
          <a:bodyPr lIns="0" rIns="0"/>
          <a:lstStyle>
            <a:defPPr>
              <a:defRPr lang="en-US"/>
            </a:defPPr>
            <a:lvl1pPr marL="0" algn="r" defTabSz="457200" rtl="0" eaLnBrk="1" latinLnBrk="0" hangingPunct="1">
              <a:defRPr sz="1600" b="0" i="0" kern="1200">
                <a:solidFill>
                  <a:schemeClr val="bg1">
                    <a:lumMod val="50000"/>
                  </a:schemeClr>
                </a:solidFill>
                <a:latin typeface="Open Sans Light"/>
                <a:ea typeface="+mn-ea"/>
                <a:cs typeface="Open Sans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32477B88-DACD-ED46-BA46-8E3D3F0E8FE7}" type="slidenum">
              <a:rPr lang="en-US" sz="800" b="0" i="0" smtClean="0">
                <a:solidFill>
                  <a:schemeClr val="tx1">
                    <a:lumMod val="60000"/>
                    <a:lumOff val="40000"/>
                  </a:schemeClr>
                </a:solidFill>
                <a:latin typeface="Arial" charset="0"/>
                <a:cs typeface="Arial" charset="0"/>
              </a:rPr>
              <a:pPr fontAlgn="auto">
                <a:spcBef>
                  <a:spcPts val="0"/>
                </a:spcBef>
                <a:spcAft>
                  <a:spcPts val="0"/>
                </a:spcAft>
                <a:defRPr/>
              </a:pPr>
              <a:t>‹#›</a:t>
            </a:fld>
            <a:endParaRPr lang="en-US" sz="800" b="0" i="0">
              <a:solidFill>
                <a:schemeClr val="tx1">
                  <a:lumMod val="60000"/>
                  <a:lumOff val="40000"/>
                </a:schemeClr>
              </a:solidFill>
              <a:latin typeface="Arial" charset="0"/>
              <a:cs typeface="Arial" charset="0"/>
            </a:endParaRPr>
          </a:p>
        </p:txBody>
      </p:sp>
      <p:pic>
        <p:nvPicPr>
          <p:cNvPr id="10" name="Graphic 9">
            <a:extLst>
              <a:ext uri="{FF2B5EF4-FFF2-40B4-BE49-F238E27FC236}">
                <a16:creationId xmlns:a16="http://schemas.microsoft.com/office/drawing/2014/main" id="{81C5E3B0-75F7-1B42-A2F1-511E202ECF65}"/>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95300" y="4745168"/>
            <a:ext cx="551688" cy="192024"/>
          </a:xfrm>
          <a:prstGeom prst="rect">
            <a:avLst/>
          </a:prstGeom>
        </p:spPr>
      </p:pic>
    </p:spTree>
    <p:extLst>
      <p:ext uri="{BB962C8B-B14F-4D97-AF65-F5344CB8AC3E}">
        <p14:creationId xmlns:p14="http://schemas.microsoft.com/office/powerpoint/2010/main" val="4189453513"/>
      </p:ext>
    </p:extLst>
  </p:cSld>
  <p:clrMapOvr>
    <a:masterClrMapping/>
  </p:clrMapOvr>
  <p:hf hd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Quote (tanzanite)">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45C6871-A9E2-79A7-BC86-B7BB7F3A90C3}"/>
              </a:ext>
            </a:extLst>
          </p:cNvPr>
          <p:cNvSpPr/>
          <p:nvPr userDrawn="1"/>
        </p:nvSpPr>
        <p:spPr>
          <a:xfrm>
            <a:off x="0" y="0"/>
            <a:ext cx="9144000" cy="4631517"/>
          </a:xfrm>
          <a:prstGeom prst="rect">
            <a:avLst/>
          </a:prstGeom>
          <a:gradFill flip="none" rotWithShape="1">
            <a:gsLst>
              <a:gs pos="0">
                <a:srgbClr val="09233B">
                  <a:lumMod val="89000"/>
                  <a:lumOff val="11000"/>
                </a:srgbClr>
              </a:gs>
              <a:gs pos="23000">
                <a:srgbClr val="09233B">
                  <a:lumMod val="89000"/>
                  <a:lumOff val="11000"/>
                </a:srgbClr>
              </a:gs>
              <a:gs pos="68000">
                <a:srgbClr val="09233B">
                  <a:lumMod val="75000"/>
                </a:srgbClr>
              </a:gs>
              <a:gs pos="96000">
                <a:srgbClr val="09233B">
                  <a:lumMod val="7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Rectangle 3"/>
          <p:cNvSpPr/>
          <p:nvPr/>
        </p:nvSpPr>
        <p:spPr>
          <a:xfrm>
            <a:off x="0" y="4631517"/>
            <a:ext cx="9144000" cy="51198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hasCustomPrompt="1"/>
          </p:nvPr>
        </p:nvSpPr>
        <p:spPr>
          <a:xfrm>
            <a:off x="886015" y="1170260"/>
            <a:ext cx="7371970" cy="2405637"/>
          </a:xfrm>
        </p:spPr>
        <p:txBody>
          <a:bodyPr lIns="0" tIns="0" rIns="0" bIns="0" rtlCol="0" anchor="ctr" anchorCtr="0">
            <a:normAutofit/>
          </a:bodyPr>
          <a:lstStyle>
            <a:lvl1pPr algn="ctr">
              <a:defRPr lang="en-US" sz="4800" b="1" cap="none" baseline="0">
                <a:solidFill>
                  <a:srgbClr val="FFFFFF"/>
                </a:solidFill>
              </a:defRPr>
            </a:lvl1pPr>
          </a:lstStyle>
          <a:p>
            <a:pPr lvl="0"/>
            <a:r>
              <a:rPr lang="en-US"/>
              <a:t>Really epic quote that makes everyone think. </a:t>
            </a:r>
          </a:p>
        </p:txBody>
      </p:sp>
      <p:sp>
        <p:nvSpPr>
          <p:cNvPr id="17" name="Subtitle 2"/>
          <p:cNvSpPr>
            <a:spLocks noGrp="1"/>
          </p:cNvSpPr>
          <p:nvPr>
            <p:ph type="subTitle" idx="1" hasCustomPrompt="1"/>
          </p:nvPr>
        </p:nvSpPr>
        <p:spPr>
          <a:xfrm>
            <a:off x="2852131" y="3623148"/>
            <a:ext cx="3439739" cy="276999"/>
          </a:xfrm>
          <a:ln>
            <a:noFill/>
          </a:ln>
        </p:spPr>
        <p:txBody>
          <a:bodyPr wrap="square" tIns="0" bIns="0" anchor="t" anchorCtr="0">
            <a:spAutoFit/>
          </a:bodyPr>
          <a:lstStyle>
            <a:lvl1pPr marL="0" indent="0" algn="ctr">
              <a:buNone/>
              <a:defRPr sz="2000" cap="none" baseline="0">
                <a:solidFill>
                  <a:srgbClr val="FFFFFF"/>
                </a:solidFill>
              </a:defRPr>
            </a:lvl1pPr>
            <a:lvl2pPr marL="457138" indent="0" algn="ctr">
              <a:buNone/>
              <a:defRPr>
                <a:solidFill>
                  <a:schemeClr val="tx1">
                    <a:tint val="75000"/>
                  </a:schemeClr>
                </a:solidFill>
              </a:defRPr>
            </a:lvl2pPr>
            <a:lvl3pPr marL="914276" indent="0" algn="ctr">
              <a:buNone/>
              <a:defRPr>
                <a:solidFill>
                  <a:schemeClr val="tx1">
                    <a:tint val="75000"/>
                  </a:schemeClr>
                </a:solidFill>
              </a:defRPr>
            </a:lvl3pPr>
            <a:lvl4pPr marL="1371414" indent="0" algn="ctr">
              <a:buNone/>
              <a:defRPr>
                <a:solidFill>
                  <a:schemeClr val="tx1">
                    <a:tint val="75000"/>
                  </a:schemeClr>
                </a:solidFill>
              </a:defRPr>
            </a:lvl4pPr>
            <a:lvl5pPr marL="1828552" indent="0" algn="ctr">
              <a:buNone/>
              <a:defRPr>
                <a:solidFill>
                  <a:schemeClr val="tx1">
                    <a:tint val="75000"/>
                  </a:schemeClr>
                </a:solidFill>
              </a:defRPr>
            </a:lvl5pPr>
            <a:lvl6pPr marL="2285690" indent="0" algn="ctr">
              <a:buNone/>
              <a:defRPr>
                <a:solidFill>
                  <a:schemeClr val="tx1">
                    <a:tint val="75000"/>
                  </a:schemeClr>
                </a:solidFill>
              </a:defRPr>
            </a:lvl6pPr>
            <a:lvl7pPr marL="2742828" indent="0" algn="ctr">
              <a:buNone/>
              <a:defRPr>
                <a:solidFill>
                  <a:schemeClr val="tx1">
                    <a:tint val="75000"/>
                  </a:schemeClr>
                </a:solidFill>
              </a:defRPr>
            </a:lvl7pPr>
            <a:lvl8pPr marL="3199965" indent="0" algn="ctr">
              <a:buNone/>
              <a:defRPr>
                <a:solidFill>
                  <a:schemeClr val="tx1">
                    <a:tint val="75000"/>
                  </a:schemeClr>
                </a:solidFill>
              </a:defRPr>
            </a:lvl8pPr>
            <a:lvl9pPr marL="3657104" indent="0" algn="ctr">
              <a:buNone/>
              <a:defRPr>
                <a:solidFill>
                  <a:schemeClr val="tx1">
                    <a:tint val="75000"/>
                  </a:schemeClr>
                </a:solidFill>
              </a:defRPr>
            </a:lvl9pPr>
          </a:lstStyle>
          <a:p>
            <a:r>
              <a:rPr lang="en-US"/>
              <a:t>— Quoted Source</a:t>
            </a:r>
          </a:p>
        </p:txBody>
      </p:sp>
      <p:sp>
        <p:nvSpPr>
          <p:cNvPr id="11" name="Slide Number Placeholder 5"/>
          <p:cNvSpPr txBox="1">
            <a:spLocks/>
          </p:cNvSpPr>
          <p:nvPr/>
        </p:nvSpPr>
        <p:spPr>
          <a:xfrm>
            <a:off x="8581835" y="4754563"/>
            <a:ext cx="177990" cy="233362"/>
          </a:xfrm>
          <a:prstGeom prst="rect">
            <a:avLst/>
          </a:prstGeom>
        </p:spPr>
        <p:txBody>
          <a:bodyPr lIns="0" rIns="0"/>
          <a:lstStyle>
            <a:defPPr>
              <a:defRPr lang="en-US"/>
            </a:defPPr>
            <a:lvl1pPr marL="0" algn="r" defTabSz="457200" rtl="0" eaLnBrk="1" latinLnBrk="0" hangingPunct="1">
              <a:defRPr sz="1600" b="0" i="0" kern="1200">
                <a:solidFill>
                  <a:schemeClr val="bg1">
                    <a:lumMod val="50000"/>
                  </a:schemeClr>
                </a:solidFill>
                <a:latin typeface="Open Sans Light"/>
                <a:ea typeface="+mn-ea"/>
                <a:cs typeface="Open Sans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32477B88-DACD-ED46-BA46-8E3D3F0E8FE7}" type="slidenum">
              <a:rPr lang="en-US" sz="800" b="0" i="0" smtClean="0">
                <a:solidFill>
                  <a:schemeClr val="tx1">
                    <a:lumMod val="60000"/>
                    <a:lumOff val="40000"/>
                  </a:schemeClr>
                </a:solidFill>
                <a:latin typeface="Arial" charset="0"/>
                <a:cs typeface="Arial" charset="0"/>
              </a:rPr>
              <a:pPr fontAlgn="auto">
                <a:spcBef>
                  <a:spcPts val="0"/>
                </a:spcBef>
                <a:spcAft>
                  <a:spcPts val="0"/>
                </a:spcAft>
                <a:defRPr/>
              </a:pPr>
              <a:t>‹#›</a:t>
            </a:fld>
            <a:endParaRPr lang="en-US" sz="800" b="0" i="0">
              <a:solidFill>
                <a:schemeClr val="tx1">
                  <a:lumMod val="60000"/>
                  <a:lumOff val="40000"/>
                </a:schemeClr>
              </a:solidFill>
              <a:latin typeface="Arial" charset="0"/>
              <a:cs typeface="Arial" charset="0"/>
            </a:endParaRPr>
          </a:p>
        </p:txBody>
      </p:sp>
      <p:pic>
        <p:nvPicPr>
          <p:cNvPr id="8" name="Graphic 7">
            <a:extLst>
              <a:ext uri="{FF2B5EF4-FFF2-40B4-BE49-F238E27FC236}">
                <a16:creationId xmlns:a16="http://schemas.microsoft.com/office/drawing/2014/main" id="{D4CAEFF0-503E-7944-8B2D-FA7DD9A71A76}"/>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5300" y="4745168"/>
            <a:ext cx="551688" cy="192024"/>
          </a:xfrm>
          <a:prstGeom prst="rect">
            <a:avLst/>
          </a:prstGeom>
        </p:spPr>
      </p:pic>
      <p:pic>
        <p:nvPicPr>
          <p:cNvPr id="10" name="Picture 9">
            <a:extLst>
              <a:ext uri="{FF2B5EF4-FFF2-40B4-BE49-F238E27FC236}">
                <a16:creationId xmlns:a16="http://schemas.microsoft.com/office/drawing/2014/main" id="{6164EAF3-C38E-999F-EB73-46609447CE99}"/>
              </a:ext>
            </a:extLst>
          </p:cNvPr>
          <p:cNvPicPr>
            <a:picLocks noChangeAspect="1"/>
          </p:cNvPicPr>
          <p:nvPr userDrawn="1"/>
        </p:nvPicPr>
        <p:blipFill rotWithShape="1">
          <a:blip r:embed="rId4" cstate="print">
            <a:alphaModFix amt="76000"/>
            <a:extLst>
              <a:ext uri="{28A0092B-C50C-407E-A947-70E740481C1C}">
                <a14:useLocalDpi xmlns:a14="http://schemas.microsoft.com/office/drawing/2010/main"/>
              </a:ext>
            </a:extLst>
          </a:blip>
          <a:srcRect l="4205" t="18294" r="3332"/>
          <a:stretch/>
        </p:blipFill>
        <p:spPr>
          <a:xfrm>
            <a:off x="0" y="0"/>
            <a:ext cx="9144000" cy="4617260"/>
          </a:xfrm>
          <a:prstGeom prst="rect">
            <a:avLst/>
          </a:prstGeom>
        </p:spPr>
      </p:pic>
    </p:spTree>
    <p:extLst>
      <p:ext uri="{BB962C8B-B14F-4D97-AF65-F5344CB8AC3E}">
        <p14:creationId xmlns:p14="http://schemas.microsoft.com/office/powerpoint/2010/main" val="3722646245"/>
      </p:ext>
    </p:extLst>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Quote (slate)">
    <p:bg>
      <p:bgPr>
        <a:solidFill>
          <a:schemeClr val="tx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318B8DD-44E9-C0AF-1057-D4BC66B15DD8}"/>
              </a:ext>
            </a:extLst>
          </p:cNvPr>
          <p:cNvSpPr/>
          <p:nvPr userDrawn="1"/>
        </p:nvSpPr>
        <p:spPr>
          <a:xfrm>
            <a:off x="0" y="0"/>
            <a:ext cx="9144000" cy="4639984"/>
          </a:xfrm>
          <a:prstGeom prst="rect">
            <a:avLst/>
          </a:prstGeom>
          <a:gradFill flip="none" rotWithShape="1">
            <a:gsLst>
              <a:gs pos="0">
                <a:schemeClr val="accent1">
                  <a:lumMod val="90000"/>
                </a:schemeClr>
              </a:gs>
              <a:gs pos="22000">
                <a:schemeClr val="accent1">
                  <a:lumMod val="90000"/>
                </a:schemeClr>
              </a:gs>
              <a:gs pos="69000">
                <a:schemeClr val="accent1">
                  <a:lumMod val="75000"/>
                </a:schemeClr>
              </a:gs>
              <a:gs pos="96000">
                <a:schemeClr val="tx2">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Rectangle 3"/>
          <p:cNvSpPr/>
          <p:nvPr/>
        </p:nvSpPr>
        <p:spPr>
          <a:xfrm>
            <a:off x="0" y="4631517"/>
            <a:ext cx="9144000" cy="51198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hasCustomPrompt="1"/>
          </p:nvPr>
        </p:nvSpPr>
        <p:spPr>
          <a:xfrm>
            <a:off x="886015" y="1170260"/>
            <a:ext cx="7371970" cy="2405637"/>
          </a:xfrm>
        </p:spPr>
        <p:txBody>
          <a:bodyPr lIns="0" tIns="0" rIns="0" bIns="0" rtlCol="0" anchor="ctr" anchorCtr="0">
            <a:normAutofit/>
          </a:bodyPr>
          <a:lstStyle>
            <a:lvl1pPr algn="ctr">
              <a:defRPr lang="en-US" sz="4800" b="1" cap="none" baseline="0">
                <a:solidFill>
                  <a:srgbClr val="FFFFFF"/>
                </a:solidFill>
              </a:defRPr>
            </a:lvl1pPr>
          </a:lstStyle>
          <a:p>
            <a:pPr lvl="0"/>
            <a:r>
              <a:rPr lang="en-US"/>
              <a:t>Really epic quote that makes everyone think. </a:t>
            </a:r>
          </a:p>
        </p:txBody>
      </p:sp>
      <p:sp>
        <p:nvSpPr>
          <p:cNvPr id="17" name="Subtitle 2"/>
          <p:cNvSpPr>
            <a:spLocks noGrp="1"/>
          </p:cNvSpPr>
          <p:nvPr>
            <p:ph type="subTitle" idx="1" hasCustomPrompt="1"/>
          </p:nvPr>
        </p:nvSpPr>
        <p:spPr>
          <a:xfrm>
            <a:off x="2852131" y="3623148"/>
            <a:ext cx="3439739" cy="276999"/>
          </a:xfrm>
          <a:ln>
            <a:noFill/>
          </a:ln>
        </p:spPr>
        <p:txBody>
          <a:bodyPr wrap="square" tIns="0" bIns="0" anchor="t" anchorCtr="0">
            <a:spAutoFit/>
          </a:bodyPr>
          <a:lstStyle>
            <a:lvl1pPr marL="0" indent="0" algn="ctr">
              <a:buNone/>
              <a:defRPr sz="2000" cap="none" baseline="0">
                <a:solidFill>
                  <a:srgbClr val="FFFFFF"/>
                </a:solidFill>
              </a:defRPr>
            </a:lvl1pPr>
            <a:lvl2pPr marL="457138" indent="0" algn="ctr">
              <a:buNone/>
              <a:defRPr>
                <a:solidFill>
                  <a:schemeClr val="tx1">
                    <a:tint val="75000"/>
                  </a:schemeClr>
                </a:solidFill>
              </a:defRPr>
            </a:lvl2pPr>
            <a:lvl3pPr marL="914276" indent="0" algn="ctr">
              <a:buNone/>
              <a:defRPr>
                <a:solidFill>
                  <a:schemeClr val="tx1">
                    <a:tint val="75000"/>
                  </a:schemeClr>
                </a:solidFill>
              </a:defRPr>
            </a:lvl3pPr>
            <a:lvl4pPr marL="1371414" indent="0" algn="ctr">
              <a:buNone/>
              <a:defRPr>
                <a:solidFill>
                  <a:schemeClr val="tx1">
                    <a:tint val="75000"/>
                  </a:schemeClr>
                </a:solidFill>
              </a:defRPr>
            </a:lvl4pPr>
            <a:lvl5pPr marL="1828552" indent="0" algn="ctr">
              <a:buNone/>
              <a:defRPr>
                <a:solidFill>
                  <a:schemeClr val="tx1">
                    <a:tint val="75000"/>
                  </a:schemeClr>
                </a:solidFill>
              </a:defRPr>
            </a:lvl5pPr>
            <a:lvl6pPr marL="2285690" indent="0" algn="ctr">
              <a:buNone/>
              <a:defRPr>
                <a:solidFill>
                  <a:schemeClr val="tx1">
                    <a:tint val="75000"/>
                  </a:schemeClr>
                </a:solidFill>
              </a:defRPr>
            </a:lvl6pPr>
            <a:lvl7pPr marL="2742828" indent="0" algn="ctr">
              <a:buNone/>
              <a:defRPr>
                <a:solidFill>
                  <a:schemeClr val="tx1">
                    <a:tint val="75000"/>
                  </a:schemeClr>
                </a:solidFill>
              </a:defRPr>
            </a:lvl7pPr>
            <a:lvl8pPr marL="3199965" indent="0" algn="ctr">
              <a:buNone/>
              <a:defRPr>
                <a:solidFill>
                  <a:schemeClr val="tx1">
                    <a:tint val="75000"/>
                  </a:schemeClr>
                </a:solidFill>
              </a:defRPr>
            </a:lvl8pPr>
            <a:lvl9pPr marL="3657104" indent="0" algn="ctr">
              <a:buNone/>
              <a:defRPr>
                <a:solidFill>
                  <a:schemeClr val="tx1">
                    <a:tint val="75000"/>
                  </a:schemeClr>
                </a:solidFill>
              </a:defRPr>
            </a:lvl9pPr>
          </a:lstStyle>
          <a:p>
            <a:r>
              <a:rPr lang="en-US"/>
              <a:t>— Quoted Source</a:t>
            </a:r>
          </a:p>
        </p:txBody>
      </p:sp>
      <p:sp>
        <p:nvSpPr>
          <p:cNvPr id="11" name="Slide Number Placeholder 5"/>
          <p:cNvSpPr txBox="1">
            <a:spLocks/>
          </p:cNvSpPr>
          <p:nvPr/>
        </p:nvSpPr>
        <p:spPr>
          <a:xfrm>
            <a:off x="8581835" y="4754563"/>
            <a:ext cx="177990" cy="233362"/>
          </a:xfrm>
          <a:prstGeom prst="rect">
            <a:avLst/>
          </a:prstGeom>
        </p:spPr>
        <p:txBody>
          <a:bodyPr lIns="0" rIns="0"/>
          <a:lstStyle>
            <a:defPPr>
              <a:defRPr lang="en-US"/>
            </a:defPPr>
            <a:lvl1pPr marL="0" algn="r" defTabSz="457200" rtl="0" eaLnBrk="1" latinLnBrk="0" hangingPunct="1">
              <a:defRPr sz="1600" b="0" i="0" kern="1200">
                <a:solidFill>
                  <a:schemeClr val="bg1">
                    <a:lumMod val="50000"/>
                  </a:schemeClr>
                </a:solidFill>
                <a:latin typeface="Open Sans Light"/>
                <a:ea typeface="+mn-ea"/>
                <a:cs typeface="Open Sans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32477B88-DACD-ED46-BA46-8E3D3F0E8FE7}" type="slidenum">
              <a:rPr lang="en-US" sz="800" b="0" i="0" smtClean="0">
                <a:solidFill>
                  <a:schemeClr val="tx1">
                    <a:lumMod val="60000"/>
                    <a:lumOff val="40000"/>
                  </a:schemeClr>
                </a:solidFill>
                <a:latin typeface="Arial" charset="0"/>
                <a:cs typeface="Arial" charset="0"/>
              </a:rPr>
              <a:pPr fontAlgn="auto">
                <a:spcBef>
                  <a:spcPts val="0"/>
                </a:spcBef>
                <a:spcAft>
                  <a:spcPts val="0"/>
                </a:spcAft>
                <a:defRPr/>
              </a:pPr>
              <a:t>‹#›</a:t>
            </a:fld>
            <a:endParaRPr lang="en-US" sz="800" b="0" i="0">
              <a:solidFill>
                <a:schemeClr val="tx1">
                  <a:lumMod val="60000"/>
                  <a:lumOff val="40000"/>
                </a:schemeClr>
              </a:solidFill>
              <a:latin typeface="Arial" charset="0"/>
              <a:cs typeface="Arial" charset="0"/>
            </a:endParaRPr>
          </a:p>
        </p:txBody>
      </p:sp>
      <p:pic>
        <p:nvPicPr>
          <p:cNvPr id="8" name="Graphic 7">
            <a:extLst>
              <a:ext uri="{FF2B5EF4-FFF2-40B4-BE49-F238E27FC236}">
                <a16:creationId xmlns:a16="http://schemas.microsoft.com/office/drawing/2014/main" id="{9CEECE93-96F2-5947-8A40-C80576FF0213}"/>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5300" y="4745168"/>
            <a:ext cx="551688" cy="192024"/>
          </a:xfrm>
          <a:prstGeom prst="rect">
            <a:avLst/>
          </a:prstGeom>
        </p:spPr>
      </p:pic>
      <p:pic>
        <p:nvPicPr>
          <p:cNvPr id="10" name="Picture 9">
            <a:extLst>
              <a:ext uri="{FF2B5EF4-FFF2-40B4-BE49-F238E27FC236}">
                <a16:creationId xmlns:a16="http://schemas.microsoft.com/office/drawing/2014/main" id="{20A39848-370D-6FB6-0C4D-EDE59658F267}"/>
              </a:ext>
            </a:extLst>
          </p:cNvPr>
          <p:cNvPicPr>
            <a:picLocks noChangeAspect="1"/>
          </p:cNvPicPr>
          <p:nvPr userDrawn="1"/>
        </p:nvPicPr>
        <p:blipFill rotWithShape="1">
          <a:blip r:embed="rId4" cstate="print">
            <a:alphaModFix amt="76000"/>
            <a:extLst>
              <a:ext uri="{28A0092B-C50C-407E-A947-70E740481C1C}">
                <a14:useLocalDpi xmlns:a14="http://schemas.microsoft.com/office/drawing/2010/main"/>
              </a:ext>
            </a:extLst>
          </a:blip>
          <a:srcRect l="4205" t="18294" r="3332"/>
          <a:stretch/>
        </p:blipFill>
        <p:spPr>
          <a:xfrm>
            <a:off x="0" y="0"/>
            <a:ext cx="9144000" cy="4617260"/>
          </a:xfrm>
          <a:prstGeom prst="rect">
            <a:avLst/>
          </a:prstGeom>
        </p:spPr>
      </p:pic>
    </p:spTree>
    <p:extLst>
      <p:ext uri="{BB962C8B-B14F-4D97-AF65-F5344CB8AC3E}">
        <p14:creationId xmlns:p14="http://schemas.microsoft.com/office/powerpoint/2010/main" val="527907487"/>
      </p:ext>
    </p:extLst>
  </p:cSld>
  <p:clrMapOvr>
    <a:masterClrMapping/>
  </p:clrMapOvr>
  <p:hf hd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Quote (wine)">
    <p:bg>
      <p:bgPr>
        <a:solidFill>
          <a:schemeClr val="accent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6DC852-3713-D91D-3C84-F22F2B642A2F}"/>
              </a:ext>
            </a:extLst>
          </p:cNvPr>
          <p:cNvSpPr/>
          <p:nvPr userDrawn="1"/>
        </p:nvSpPr>
        <p:spPr>
          <a:xfrm>
            <a:off x="0" y="0"/>
            <a:ext cx="9144000" cy="4615393"/>
          </a:xfrm>
          <a:prstGeom prst="rect">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 name="Picture 8"/>
          <p:cNvPicPr>
            <a:picLocks noChangeAspect="1"/>
          </p:cNvPicPr>
          <p:nvPr userDrawn="1"/>
        </p:nvPicPr>
        <p:blipFill rotWithShape="1">
          <a:blip r:embed="rId2" cstate="print">
            <a:alphaModFix amt="35000"/>
            <a:extLst>
              <a:ext uri="{28A0092B-C50C-407E-A947-70E740481C1C}">
                <a14:useLocalDpi xmlns:a14="http://schemas.microsoft.com/office/drawing/2010/main"/>
              </a:ext>
            </a:extLst>
          </a:blip>
          <a:srcRect l="4068" t="18056" r="3162"/>
          <a:stretch/>
        </p:blipFill>
        <p:spPr>
          <a:xfrm>
            <a:off x="1" y="0"/>
            <a:ext cx="9144000" cy="4615393"/>
          </a:xfrm>
          <a:prstGeom prst="rect">
            <a:avLst/>
          </a:prstGeom>
        </p:spPr>
      </p:pic>
      <p:sp>
        <p:nvSpPr>
          <p:cNvPr id="4" name="Rectangle 3"/>
          <p:cNvSpPr/>
          <p:nvPr/>
        </p:nvSpPr>
        <p:spPr>
          <a:xfrm>
            <a:off x="0" y="4631517"/>
            <a:ext cx="9144000" cy="51198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hasCustomPrompt="1"/>
          </p:nvPr>
        </p:nvSpPr>
        <p:spPr>
          <a:xfrm>
            <a:off x="886015" y="1195348"/>
            <a:ext cx="7371970" cy="2355460"/>
          </a:xfrm>
        </p:spPr>
        <p:txBody>
          <a:bodyPr lIns="0" tIns="0" rIns="0" bIns="0" rtlCol="0" anchor="ctr" anchorCtr="0">
            <a:normAutofit/>
          </a:bodyPr>
          <a:lstStyle>
            <a:lvl1pPr algn="ctr">
              <a:defRPr lang="en-US" sz="4800" b="1" cap="none" baseline="0">
                <a:solidFill>
                  <a:srgbClr val="FFFFFF"/>
                </a:solidFill>
              </a:defRPr>
            </a:lvl1pPr>
          </a:lstStyle>
          <a:p>
            <a:pPr lvl="0"/>
            <a:r>
              <a:rPr lang="en-US"/>
              <a:t>Really epic quote that makes everyone think. </a:t>
            </a:r>
          </a:p>
        </p:txBody>
      </p:sp>
      <p:sp>
        <p:nvSpPr>
          <p:cNvPr id="17" name="Subtitle 2"/>
          <p:cNvSpPr>
            <a:spLocks noGrp="1"/>
          </p:cNvSpPr>
          <p:nvPr>
            <p:ph type="subTitle" idx="1" hasCustomPrompt="1"/>
          </p:nvPr>
        </p:nvSpPr>
        <p:spPr>
          <a:xfrm>
            <a:off x="2852131" y="3623148"/>
            <a:ext cx="3439739" cy="276999"/>
          </a:xfrm>
          <a:ln>
            <a:noFill/>
          </a:ln>
        </p:spPr>
        <p:txBody>
          <a:bodyPr wrap="square" tIns="0" bIns="0" anchor="t" anchorCtr="0">
            <a:spAutoFit/>
          </a:bodyPr>
          <a:lstStyle>
            <a:lvl1pPr marL="0" indent="0" algn="ctr">
              <a:buNone/>
              <a:defRPr sz="2000" cap="none" baseline="0">
                <a:solidFill>
                  <a:srgbClr val="FFFFFF"/>
                </a:solidFill>
              </a:defRPr>
            </a:lvl1pPr>
            <a:lvl2pPr marL="457138" indent="0" algn="ctr">
              <a:buNone/>
              <a:defRPr>
                <a:solidFill>
                  <a:schemeClr val="tx1">
                    <a:tint val="75000"/>
                  </a:schemeClr>
                </a:solidFill>
              </a:defRPr>
            </a:lvl2pPr>
            <a:lvl3pPr marL="914276" indent="0" algn="ctr">
              <a:buNone/>
              <a:defRPr>
                <a:solidFill>
                  <a:schemeClr val="tx1">
                    <a:tint val="75000"/>
                  </a:schemeClr>
                </a:solidFill>
              </a:defRPr>
            </a:lvl3pPr>
            <a:lvl4pPr marL="1371414" indent="0" algn="ctr">
              <a:buNone/>
              <a:defRPr>
                <a:solidFill>
                  <a:schemeClr val="tx1">
                    <a:tint val="75000"/>
                  </a:schemeClr>
                </a:solidFill>
              </a:defRPr>
            </a:lvl4pPr>
            <a:lvl5pPr marL="1828552" indent="0" algn="ctr">
              <a:buNone/>
              <a:defRPr>
                <a:solidFill>
                  <a:schemeClr val="tx1">
                    <a:tint val="75000"/>
                  </a:schemeClr>
                </a:solidFill>
              </a:defRPr>
            </a:lvl5pPr>
            <a:lvl6pPr marL="2285690" indent="0" algn="ctr">
              <a:buNone/>
              <a:defRPr>
                <a:solidFill>
                  <a:schemeClr val="tx1">
                    <a:tint val="75000"/>
                  </a:schemeClr>
                </a:solidFill>
              </a:defRPr>
            </a:lvl6pPr>
            <a:lvl7pPr marL="2742828" indent="0" algn="ctr">
              <a:buNone/>
              <a:defRPr>
                <a:solidFill>
                  <a:schemeClr val="tx1">
                    <a:tint val="75000"/>
                  </a:schemeClr>
                </a:solidFill>
              </a:defRPr>
            </a:lvl7pPr>
            <a:lvl8pPr marL="3199965" indent="0" algn="ctr">
              <a:buNone/>
              <a:defRPr>
                <a:solidFill>
                  <a:schemeClr val="tx1">
                    <a:tint val="75000"/>
                  </a:schemeClr>
                </a:solidFill>
              </a:defRPr>
            </a:lvl8pPr>
            <a:lvl9pPr marL="3657104" indent="0" algn="ctr">
              <a:buNone/>
              <a:defRPr>
                <a:solidFill>
                  <a:schemeClr val="tx1">
                    <a:tint val="75000"/>
                  </a:schemeClr>
                </a:solidFill>
              </a:defRPr>
            </a:lvl9pPr>
          </a:lstStyle>
          <a:p>
            <a:r>
              <a:rPr lang="en-US"/>
              <a:t>— Quoted Source</a:t>
            </a:r>
          </a:p>
        </p:txBody>
      </p:sp>
      <p:sp>
        <p:nvSpPr>
          <p:cNvPr id="11" name="Slide Number Placeholder 5"/>
          <p:cNvSpPr txBox="1">
            <a:spLocks/>
          </p:cNvSpPr>
          <p:nvPr/>
        </p:nvSpPr>
        <p:spPr>
          <a:xfrm>
            <a:off x="8581835" y="4754563"/>
            <a:ext cx="177990" cy="233362"/>
          </a:xfrm>
          <a:prstGeom prst="rect">
            <a:avLst/>
          </a:prstGeom>
        </p:spPr>
        <p:txBody>
          <a:bodyPr lIns="0" rIns="0"/>
          <a:lstStyle>
            <a:defPPr>
              <a:defRPr lang="en-US"/>
            </a:defPPr>
            <a:lvl1pPr marL="0" algn="r" defTabSz="457200" rtl="0" eaLnBrk="1" latinLnBrk="0" hangingPunct="1">
              <a:defRPr sz="1600" b="0" i="0" kern="1200">
                <a:solidFill>
                  <a:schemeClr val="bg1">
                    <a:lumMod val="50000"/>
                  </a:schemeClr>
                </a:solidFill>
                <a:latin typeface="Open Sans Light"/>
                <a:ea typeface="+mn-ea"/>
                <a:cs typeface="Open Sans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32477B88-DACD-ED46-BA46-8E3D3F0E8FE7}" type="slidenum">
              <a:rPr lang="en-US" sz="800" b="0" i="0" smtClean="0">
                <a:solidFill>
                  <a:schemeClr val="tx1">
                    <a:lumMod val="60000"/>
                    <a:lumOff val="40000"/>
                  </a:schemeClr>
                </a:solidFill>
                <a:latin typeface="Arial" charset="0"/>
                <a:cs typeface="Arial" charset="0"/>
              </a:rPr>
              <a:pPr fontAlgn="auto">
                <a:spcBef>
                  <a:spcPts val="0"/>
                </a:spcBef>
                <a:spcAft>
                  <a:spcPts val="0"/>
                </a:spcAft>
                <a:defRPr/>
              </a:pPr>
              <a:t>‹#›</a:t>
            </a:fld>
            <a:endParaRPr lang="en-US" sz="800" b="0" i="0">
              <a:solidFill>
                <a:schemeClr val="tx1">
                  <a:lumMod val="60000"/>
                  <a:lumOff val="40000"/>
                </a:schemeClr>
              </a:solidFill>
              <a:latin typeface="Arial" charset="0"/>
              <a:cs typeface="Arial" charset="0"/>
            </a:endParaRPr>
          </a:p>
        </p:txBody>
      </p:sp>
      <p:pic>
        <p:nvPicPr>
          <p:cNvPr id="8" name="Graphic 7">
            <a:extLst>
              <a:ext uri="{FF2B5EF4-FFF2-40B4-BE49-F238E27FC236}">
                <a16:creationId xmlns:a16="http://schemas.microsoft.com/office/drawing/2014/main" id="{8A1D5A82-A652-4746-A0AC-8ECDBDB7ABD3}"/>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95300" y="4745168"/>
            <a:ext cx="551688" cy="192024"/>
          </a:xfrm>
          <a:prstGeom prst="rect">
            <a:avLst/>
          </a:prstGeom>
        </p:spPr>
      </p:pic>
    </p:spTree>
    <p:extLst>
      <p:ext uri="{BB962C8B-B14F-4D97-AF65-F5344CB8AC3E}">
        <p14:creationId xmlns:p14="http://schemas.microsoft.com/office/powerpoint/2010/main" val="614819826"/>
      </p:ext>
    </p:extLst>
  </p:cSld>
  <p:clrMapOvr>
    <a:masterClrMapping/>
  </p:clrMapOvr>
  <p:hf hd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End (tanzanite)">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5868D43-C6E2-89DB-62DC-6C5950958D87}"/>
              </a:ext>
            </a:extLst>
          </p:cNvPr>
          <p:cNvSpPr/>
          <p:nvPr userDrawn="1"/>
        </p:nvSpPr>
        <p:spPr>
          <a:xfrm>
            <a:off x="0" y="0"/>
            <a:ext cx="9144000" cy="5143500"/>
          </a:xfrm>
          <a:prstGeom prst="rect">
            <a:avLst/>
          </a:prstGeom>
          <a:gradFill flip="none" rotWithShape="1">
            <a:gsLst>
              <a:gs pos="0">
                <a:srgbClr val="09233B">
                  <a:lumMod val="89000"/>
                  <a:lumOff val="11000"/>
                </a:srgbClr>
              </a:gs>
              <a:gs pos="23000">
                <a:srgbClr val="09233B">
                  <a:lumMod val="89000"/>
                  <a:lumOff val="11000"/>
                </a:srgbClr>
              </a:gs>
              <a:gs pos="68000">
                <a:srgbClr val="09233B">
                  <a:lumMod val="75000"/>
                </a:srgbClr>
              </a:gs>
              <a:gs pos="96000">
                <a:srgbClr val="09233B">
                  <a:lumMod val="7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Subtitle 2"/>
          <p:cNvSpPr>
            <a:spLocks noGrp="1"/>
          </p:cNvSpPr>
          <p:nvPr>
            <p:ph type="subTitle" idx="1" hasCustomPrompt="1"/>
          </p:nvPr>
        </p:nvSpPr>
        <p:spPr>
          <a:xfrm>
            <a:off x="1802134" y="3604193"/>
            <a:ext cx="5539733" cy="368686"/>
          </a:xfrm>
          <a:ln>
            <a:noFill/>
          </a:ln>
        </p:spPr>
        <p:txBody>
          <a:bodyPr wrap="square" tIns="0" bIns="0" anchor="b" anchorCtr="0">
            <a:noAutofit/>
          </a:bodyPr>
          <a:lstStyle>
            <a:lvl1pPr marL="0" indent="0" algn="ctr">
              <a:buNone/>
              <a:defRPr sz="2000" b="1" cap="none" baseline="0">
                <a:solidFill>
                  <a:srgbClr val="FFFFFF"/>
                </a:solidFill>
              </a:defRPr>
            </a:lvl1pPr>
            <a:lvl2pPr marL="457138" indent="0" algn="ctr">
              <a:buNone/>
              <a:defRPr>
                <a:solidFill>
                  <a:schemeClr val="tx1">
                    <a:tint val="75000"/>
                  </a:schemeClr>
                </a:solidFill>
              </a:defRPr>
            </a:lvl2pPr>
            <a:lvl3pPr marL="914276" indent="0" algn="ctr">
              <a:buNone/>
              <a:defRPr>
                <a:solidFill>
                  <a:schemeClr val="tx1">
                    <a:tint val="75000"/>
                  </a:schemeClr>
                </a:solidFill>
              </a:defRPr>
            </a:lvl3pPr>
            <a:lvl4pPr marL="1371414" indent="0" algn="ctr">
              <a:buNone/>
              <a:defRPr>
                <a:solidFill>
                  <a:schemeClr val="tx1">
                    <a:tint val="75000"/>
                  </a:schemeClr>
                </a:solidFill>
              </a:defRPr>
            </a:lvl4pPr>
            <a:lvl5pPr marL="1828552" indent="0" algn="ctr">
              <a:buNone/>
              <a:defRPr>
                <a:solidFill>
                  <a:schemeClr val="tx1">
                    <a:tint val="75000"/>
                  </a:schemeClr>
                </a:solidFill>
              </a:defRPr>
            </a:lvl5pPr>
            <a:lvl6pPr marL="2285690" indent="0" algn="ctr">
              <a:buNone/>
              <a:defRPr>
                <a:solidFill>
                  <a:schemeClr val="tx1">
                    <a:tint val="75000"/>
                  </a:schemeClr>
                </a:solidFill>
              </a:defRPr>
            </a:lvl6pPr>
            <a:lvl7pPr marL="2742828" indent="0" algn="ctr">
              <a:buNone/>
              <a:defRPr>
                <a:solidFill>
                  <a:schemeClr val="tx1">
                    <a:tint val="75000"/>
                  </a:schemeClr>
                </a:solidFill>
              </a:defRPr>
            </a:lvl7pPr>
            <a:lvl8pPr marL="3199965" indent="0" algn="ctr">
              <a:buNone/>
              <a:defRPr>
                <a:solidFill>
                  <a:schemeClr val="tx1">
                    <a:tint val="75000"/>
                  </a:schemeClr>
                </a:solidFill>
              </a:defRPr>
            </a:lvl8pPr>
            <a:lvl9pPr marL="3657104" indent="0" algn="ctr">
              <a:buNone/>
              <a:defRPr>
                <a:solidFill>
                  <a:schemeClr val="tx1">
                    <a:tint val="75000"/>
                  </a:schemeClr>
                </a:solidFill>
              </a:defRPr>
            </a:lvl9pPr>
          </a:lstStyle>
          <a:p>
            <a:r>
              <a:rPr lang="en-US"/>
              <a:t>Call to action goes here</a:t>
            </a:r>
          </a:p>
        </p:txBody>
      </p:sp>
      <p:sp>
        <p:nvSpPr>
          <p:cNvPr id="7" name="Text Placeholder 6"/>
          <p:cNvSpPr>
            <a:spLocks noGrp="1"/>
          </p:cNvSpPr>
          <p:nvPr>
            <p:ph type="body" sz="quarter" idx="10" hasCustomPrompt="1"/>
          </p:nvPr>
        </p:nvSpPr>
        <p:spPr>
          <a:xfrm>
            <a:off x="1802133" y="3995323"/>
            <a:ext cx="5539733" cy="351824"/>
          </a:xfrm>
        </p:spPr>
        <p:txBody>
          <a:bodyPr tIns="0" bIns="0">
            <a:noAutofit/>
          </a:bodyPr>
          <a:lstStyle>
            <a:lvl1pPr marL="0" indent="0" algn="ctr">
              <a:buFontTx/>
              <a:buNone/>
              <a:defRPr sz="1800">
                <a:solidFill>
                  <a:srgbClr val="FFFFFF"/>
                </a:solidFill>
              </a:defRPr>
            </a:lvl1pPr>
            <a:lvl2pPr marL="342900" indent="0" algn="ctr">
              <a:buFontTx/>
              <a:buNone/>
              <a:defRPr/>
            </a:lvl2pPr>
            <a:lvl3pPr marL="685800" indent="0" algn="ctr">
              <a:buFontTx/>
              <a:buNone/>
              <a:defRPr/>
            </a:lvl3pPr>
            <a:lvl4pPr marL="1028700" indent="0" algn="ctr">
              <a:buFontTx/>
              <a:buNone/>
              <a:defRPr/>
            </a:lvl4pPr>
            <a:lvl5pPr marL="1371600" indent="0" algn="ctr">
              <a:buFontTx/>
              <a:buNone/>
              <a:defRPr/>
            </a:lvl5pPr>
          </a:lstStyle>
          <a:p>
            <a:pPr lvl="0"/>
            <a:r>
              <a:rPr lang="en-US"/>
              <a:t>emailaddress@qlik.com</a:t>
            </a:r>
          </a:p>
        </p:txBody>
      </p:sp>
      <p:pic>
        <p:nvPicPr>
          <p:cNvPr id="5" name="Graphic 4">
            <a:extLst>
              <a:ext uri="{FF2B5EF4-FFF2-40B4-BE49-F238E27FC236}">
                <a16:creationId xmlns:a16="http://schemas.microsoft.com/office/drawing/2014/main" id="{E8D09C3E-C416-083D-118D-24B7356D7FC0}"/>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t="21683" b="30783"/>
          <a:stretch/>
        </p:blipFill>
        <p:spPr>
          <a:xfrm>
            <a:off x="3192808" y="1626195"/>
            <a:ext cx="2758384" cy="1311184"/>
          </a:xfrm>
          <a:prstGeom prst="rect">
            <a:avLst/>
          </a:prstGeom>
        </p:spPr>
      </p:pic>
    </p:spTree>
    <p:extLst>
      <p:ext uri="{BB962C8B-B14F-4D97-AF65-F5344CB8AC3E}">
        <p14:creationId xmlns:p14="http://schemas.microsoft.com/office/powerpoint/2010/main" val="3625588491"/>
      </p:ext>
    </p:extLst>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End (turquois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69A13E5-0E23-154A-46DE-D971DC9EAA88}"/>
              </a:ext>
            </a:extLst>
          </p:cNvPr>
          <p:cNvSpPr/>
          <p:nvPr userDrawn="1"/>
        </p:nvSpPr>
        <p:spPr>
          <a:xfrm>
            <a:off x="0" y="0"/>
            <a:ext cx="9144000" cy="5143500"/>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Subtitle 2"/>
          <p:cNvSpPr>
            <a:spLocks noGrp="1"/>
          </p:cNvSpPr>
          <p:nvPr>
            <p:ph type="subTitle" idx="1" hasCustomPrompt="1"/>
          </p:nvPr>
        </p:nvSpPr>
        <p:spPr>
          <a:xfrm>
            <a:off x="1802134" y="3604193"/>
            <a:ext cx="5539733" cy="368686"/>
          </a:xfrm>
          <a:ln>
            <a:noFill/>
          </a:ln>
        </p:spPr>
        <p:txBody>
          <a:bodyPr wrap="square" tIns="0" bIns="0" anchor="b" anchorCtr="0">
            <a:noAutofit/>
          </a:bodyPr>
          <a:lstStyle>
            <a:lvl1pPr marL="0" indent="0" algn="ctr">
              <a:buNone/>
              <a:defRPr sz="2000" b="1" cap="none" baseline="0">
                <a:solidFill>
                  <a:srgbClr val="FFFFFF"/>
                </a:solidFill>
              </a:defRPr>
            </a:lvl1pPr>
            <a:lvl2pPr marL="457138" indent="0" algn="ctr">
              <a:buNone/>
              <a:defRPr>
                <a:solidFill>
                  <a:schemeClr val="tx1">
                    <a:tint val="75000"/>
                  </a:schemeClr>
                </a:solidFill>
              </a:defRPr>
            </a:lvl2pPr>
            <a:lvl3pPr marL="914276" indent="0" algn="ctr">
              <a:buNone/>
              <a:defRPr>
                <a:solidFill>
                  <a:schemeClr val="tx1">
                    <a:tint val="75000"/>
                  </a:schemeClr>
                </a:solidFill>
              </a:defRPr>
            </a:lvl3pPr>
            <a:lvl4pPr marL="1371414" indent="0" algn="ctr">
              <a:buNone/>
              <a:defRPr>
                <a:solidFill>
                  <a:schemeClr val="tx1">
                    <a:tint val="75000"/>
                  </a:schemeClr>
                </a:solidFill>
              </a:defRPr>
            </a:lvl4pPr>
            <a:lvl5pPr marL="1828552" indent="0" algn="ctr">
              <a:buNone/>
              <a:defRPr>
                <a:solidFill>
                  <a:schemeClr val="tx1">
                    <a:tint val="75000"/>
                  </a:schemeClr>
                </a:solidFill>
              </a:defRPr>
            </a:lvl5pPr>
            <a:lvl6pPr marL="2285690" indent="0" algn="ctr">
              <a:buNone/>
              <a:defRPr>
                <a:solidFill>
                  <a:schemeClr val="tx1">
                    <a:tint val="75000"/>
                  </a:schemeClr>
                </a:solidFill>
              </a:defRPr>
            </a:lvl6pPr>
            <a:lvl7pPr marL="2742828" indent="0" algn="ctr">
              <a:buNone/>
              <a:defRPr>
                <a:solidFill>
                  <a:schemeClr val="tx1">
                    <a:tint val="75000"/>
                  </a:schemeClr>
                </a:solidFill>
              </a:defRPr>
            </a:lvl7pPr>
            <a:lvl8pPr marL="3199965" indent="0" algn="ctr">
              <a:buNone/>
              <a:defRPr>
                <a:solidFill>
                  <a:schemeClr val="tx1">
                    <a:tint val="75000"/>
                  </a:schemeClr>
                </a:solidFill>
              </a:defRPr>
            </a:lvl8pPr>
            <a:lvl9pPr marL="3657104" indent="0" algn="ctr">
              <a:buNone/>
              <a:defRPr>
                <a:solidFill>
                  <a:schemeClr val="tx1">
                    <a:tint val="75000"/>
                  </a:schemeClr>
                </a:solidFill>
              </a:defRPr>
            </a:lvl9pPr>
          </a:lstStyle>
          <a:p>
            <a:r>
              <a:rPr lang="en-US"/>
              <a:t>Call to action goes here</a:t>
            </a:r>
          </a:p>
        </p:txBody>
      </p:sp>
      <p:sp>
        <p:nvSpPr>
          <p:cNvPr id="6" name="Text Placeholder 6"/>
          <p:cNvSpPr>
            <a:spLocks noGrp="1"/>
          </p:cNvSpPr>
          <p:nvPr>
            <p:ph type="body" sz="quarter" idx="10" hasCustomPrompt="1"/>
          </p:nvPr>
        </p:nvSpPr>
        <p:spPr>
          <a:xfrm>
            <a:off x="1802133" y="3995323"/>
            <a:ext cx="5539733" cy="351824"/>
          </a:xfrm>
        </p:spPr>
        <p:txBody>
          <a:bodyPr tIns="0" bIns="0">
            <a:noAutofit/>
          </a:bodyPr>
          <a:lstStyle>
            <a:lvl1pPr marL="0" indent="0" algn="ctr">
              <a:buFontTx/>
              <a:buNone/>
              <a:defRPr sz="1800">
                <a:solidFill>
                  <a:srgbClr val="FFFFFF"/>
                </a:solidFill>
              </a:defRPr>
            </a:lvl1pPr>
            <a:lvl2pPr marL="342900" indent="0" algn="ctr">
              <a:buFontTx/>
              <a:buNone/>
              <a:defRPr/>
            </a:lvl2pPr>
            <a:lvl3pPr marL="685800" indent="0" algn="ctr">
              <a:buFontTx/>
              <a:buNone/>
              <a:defRPr/>
            </a:lvl3pPr>
            <a:lvl4pPr marL="1028700" indent="0" algn="ctr">
              <a:buFontTx/>
              <a:buNone/>
              <a:defRPr/>
            </a:lvl4pPr>
            <a:lvl5pPr marL="1371600" indent="0" algn="ctr">
              <a:buFontTx/>
              <a:buNone/>
              <a:defRPr/>
            </a:lvl5pPr>
          </a:lstStyle>
          <a:p>
            <a:pPr lvl="0"/>
            <a:r>
              <a:rPr lang="en-US"/>
              <a:t>emailaddress@qlik.com</a:t>
            </a:r>
          </a:p>
        </p:txBody>
      </p:sp>
      <p:pic>
        <p:nvPicPr>
          <p:cNvPr id="9" name="Graphic 8">
            <a:extLst>
              <a:ext uri="{FF2B5EF4-FFF2-40B4-BE49-F238E27FC236}">
                <a16:creationId xmlns:a16="http://schemas.microsoft.com/office/drawing/2014/main" id="{358B8535-736D-E3B1-6EF6-79509220B555}"/>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t="21683" b="30783"/>
          <a:stretch/>
        </p:blipFill>
        <p:spPr>
          <a:xfrm>
            <a:off x="3192808" y="1626195"/>
            <a:ext cx="2758384" cy="1311184"/>
          </a:xfrm>
          <a:prstGeom prst="rect">
            <a:avLst/>
          </a:prstGeom>
        </p:spPr>
      </p:pic>
    </p:spTree>
    <p:extLst>
      <p:ext uri="{BB962C8B-B14F-4D97-AF65-F5344CB8AC3E}">
        <p14:creationId xmlns:p14="http://schemas.microsoft.com/office/powerpoint/2010/main" val="1201232200"/>
      </p:ext>
    </p:extLst>
  </p:cSld>
  <p:clrMapOvr>
    <a:masterClrMapping/>
  </p:clrMapOvr>
  <p:hf hdr="0" dt="0"/>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Agenda (Bubbles)">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C6CBF31-6F89-0C5D-1D8D-A5F72A5026FD}"/>
              </a:ext>
            </a:extLst>
          </p:cNvPr>
          <p:cNvSpPr/>
          <p:nvPr userDrawn="1"/>
        </p:nvSpPr>
        <p:spPr>
          <a:xfrm>
            <a:off x="0" y="1035424"/>
            <a:ext cx="9144000" cy="410807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defTabSz="685766" fontAlgn="auto">
              <a:spcBef>
                <a:spcPts val="0"/>
              </a:spcBef>
              <a:spcAft>
                <a:spcPts val="0"/>
              </a:spcAft>
              <a:defRPr/>
            </a:pPr>
            <a:endParaRPr lang="en-US">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aphicFrame>
        <p:nvGraphicFramePr>
          <p:cNvPr id="5" name="Object 4" hidden="1"/>
          <p:cNvGraphicFramePr>
            <a:graphicFrameLocks noChangeAspect="1"/>
          </p:cNvGraphicFramePr>
          <p:nvPr>
            <p:custDataLst>
              <p:tags r:id="rId1"/>
            </p:custDataLst>
            <p:extLst>
              <p:ext uri="{D42A27DB-BD31-4B8C-83A1-F6EECF244321}">
                <p14:modId xmlns:p14="http://schemas.microsoft.com/office/powerpoint/2010/main" val="15740778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51" imgH="226" progId="TCLayout.ActiveDocument.1">
                  <p:embed/>
                </p:oleObj>
              </mc:Choice>
              <mc:Fallback>
                <p:oleObj name="think-cell Slide" r:id="rId3" imgW="251" imgH="226" progId="TCLayout.ActiveDocument.1">
                  <p:embed/>
                  <p:pic>
                    <p:nvPicPr>
                      <p:cNvPr id="5" name="Object 4"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Slide Number Placeholder 5"/>
          <p:cNvSpPr txBox="1">
            <a:spLocks/>
          </p:cNvSpPr>
          <p:nvPr/>
        </p:nvSpPr>
        <p:spPr>
          <a:xfrm>
            <a:off x="8581835" y="4754563"/>
            <a:ext cx="177990" cy="233362"/>
          </a:xfrm>
          <a:prstGeom prst="rect">
            <a:avLst/>
          </a:prstGeom>
        </p:spPr>
        <p:txBody>
          <a:bodyPr lIns="0" rIns="0"/>
          <a:lstStyle>
            <a:defPPr>
              <a:defRPr lang="en-US"/>
            </a:defPPr>
            <a:lvl1pPr marL="0" algn="r" defTabSz="457200" rtl="0" eaLnBrk="1" latinLnBrk="0" hangingPunct="1">
              <a:defRPr sz="1600" b="0" i="0" kern="1200">
                <a:solidFill>
                  <a:schemeClr val="bg1">
                    <a:lumMod val="50000"/>
                  </a:schemeClr>
                </a:solidFill>
                <a:latin typeface="Open Sans Light"/>
                <a:ea typeface="+mn-ea"/>
                <a:cs typeface="Open Sans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rtl="0" fontAlgn="auto">
              <a:spcBef>
                <a:spcPts val="0"/>
              </a:spcBef>
              <a:spcAft>
                <a:spcPts val="0"/>
              </a:spcAft>
              <a:defRPr/>
            </a:pPr>
            <a:fld id="{32477B88-DACD-ED46-BA46-8E3D3F0E8FE7}" type="slidenum">
              <a:rPr lang="en-US" sz="800" b="0" i="0" smtClean="0">
                <a:solidFill>
                  <a:schemeClr val="tx1">
                    <a:lumMod val="60000"/>
                    <a:lumOff val="40000"/>
                  </a:schemeClr>
                </a:solidFill>
                <a:latin typeface="Arial" panose="020B0604020202020204" pitchFamily="34" charset="0"/>
                <a:cs typeface="Arial" panose="020B0604020202020204" pitchFamily="34" charset="0"/>
                <a:sym typeface="Arial" panose="020B0604020202020204" pitchFamily="34" charset="0"/>
              </a:rPr>
              <a:pPr rtl="0" fontAlgn="auto">
                <a:spcBef>
                  <a:spcPts val="0"/>
                </a:spcBef>
                <a:spcAft>
                  <a:spcPts val="0"/>
                </a:spcAft>
                <a:defRPr/>
              </a:pPr>
              <a:t>‹#›</a:t>
            </a:fld>
            <a:endParaRPr lang="en-US" sz="800" b="0" i="0">
              <a:solidFill>
                <a:schemeClr val="tx1">
                  <a:lumMod val="60000"/>
                  <a:lumOff val="40000"/>
                </a:schemeClr>
              </a:solidFill>
              <a:latin typeface="Arial" panose="020B0604020202020204" pitchFamily="34" charset="0"/>
              <a:cs typeface="Arial" panose="020B0604020202020204" pitchFamily="34" charset="0"/>
              <a:sym typeface="Arial" panose="020B0604020202020204" pitchFamily="34" charset="0"/>
            </a:endParaRPr>
          </a:p>
        </p:txBody>
      </p:sp>
      <p:sp>
        <p:nvSpPr>
          <p:cNvPr id="11" name="Slide Number Placeholder 5">
            <a:extLst>
              <a:ext uri="{FF2B5EF4-FFF2-40B4-BE49-F238E27FC236}">
                <a16:creationId xmlns:a16="http://schemas.microsoft.com/office/drawing/2014/main" id="{C996ACFF-8824-394E-92C3-C9BE4A7A6116}"/>
              </a:ext>
            </a:extLst>
          </p:cNvPr>
          <p:cNvSpPr txBox="1">
            <a:spLocks/>
          </p:cNvSpPr>
          <p:nvPr userDrawn="1"/>
        </p:nvSpPr>
        <p:spPr>
          <a:xfrm>
            <a:off x="8581835" y="4754563"/>
            <a:ext cx="177990" cy="233362"/>
          </a:xfrm>
          <a:prstGeom prst="rect">
            <a:avLst/>
          </a:prstGeom>
        </p:spPr>
        <p:txBody>
          <a:bodyPr lIns="0" rIns="0"/>
          <a:lstStyle>
            <a:defPPr>
              <a:defRPr lang="en-US"/>
            </a:defPPr>
            <a:lvl1pPr marL="0" algn="r" defTabSz="457200" rtl="0" eaLnBrk="1" latinLnBrk="0" hangingPunct="1">
              <a:defRPr sz="1600" b="0" i="0" kern="1200">
                <a:solidFill>
                  <a:schemeClr val="bg1">
                    <a:lumMod val="50000"/>
                  </a:schemeClr>
                </a:solidFill>
                <a:latin typeface="Open Sans Light"/>
                <a:ea typeface="+mn-ea"/>
                <a:cs typeface="Open Sans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32477B88-DACD-ED46-BA46-8E3D3F0E8FE7}" type="slidenum">
              <a:rPr lang="en-US" sz="800" b="0" i="0" smtClean="0">
                <a:solidFill>
                  <a:schemeClr val="tx1">
                    <a:lumMod val="60000"/>
                    <a:lumOff val="40000"/>
                  </a:schemeClr>
                </a:solidFill>
                <a:latin typeface="Arial" charset="0"/>
                <a:cs typeface="Arial" charset="0"/>
              </a:rPr>
              <a:pPr fontAlgn="auto">
                <a:spcBef>
                  <a:spcPts val="0"/>
                </a:spcBef>
                <a:spcAft>
                  <a:spcPts val="0"/>
                </a:spcAft>
                <a:defRPr/>
              </a:pPr>
              <a:t>‹#›</a:t>
            </a:fld>
            <a:endParaRPr lang="en-US" sz="800" b="0" i="0">
              <a:solidFill>
                <a:schemeClr val="tx1">
                  <a:lumMod val="60000"/>
                  <a:lumOff val="40000"/>
                </a:schemeClr>
              </a:solidFill>
              <a:latin typeface="Arial" charset="0"/>
              <a:cs typeface="Arial" charset="0"/>
            </a:endParaRPr>
          </a:p>
        </p:txBody>
      </p:sp>
      <p:sp>
        <p:nvSpPr>
          <p:cNvPr id="6" name="Oval 5">
            <a:extLst>
              <a:ext uri="{FF2B5EF4-FFF2-40B4-BE49-F238E27FC236}">
                <a16:creationId xmlns:a16="http://schemas.microsoft.com/office/drawing/2014/main" id="{97780682-D1DA-9FA7-0C64-53AB921B3E8D}"/>
              </a:ext>
            </a:extLst>
          </p:cNvPr>
          <p:cNvSpPr/>
          <p:nvPr userDrawn="1"/>
        </p:nvSpPr>
        <p:spPr>
          <a:xfrm>
            <a:off x="453863" y="1623327"/>
            <a:ext cx="2187658" cy="2187658"/>
          </a:xfrm>
          <a:prstGeom prst="ellipse">
            <a:avLst/>
          </a:prstGeom>
          <a:solidFill>
            <a:srgbClr val="00984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Text Placeholder 2">
            <a:extLst>
              <a:ext uri="{FF2B5EF4-FFF2-40B4-BE49-F238E27FC236}">
                <a16:creationId xmlns:a16="http://schemas.microsoft.com/office/drawing/2014/main" id="{C8CB5B7F-2AE1-7241-AB15-A145D7FDD282}"/>
              </a:ext>
            </a:extLst>
          </p:cNvPr>
          <p:cNvSpPr>
            <a:spLocks noGrp="1"/>
          </p:cNvSpPr>
          <p:nvPr>
            <p:ph type="body" sz="quarter" idx="12" hasCustomPrompt="1"/>
          </p:nvPr>
        </p:nvSpPr>
        <p:spPr>
          <a:xfrm>
            <a:off x="562864" y="1988285"/>
            <a:ext cx="1942818" cy="1373831"/>
          </a:xfrm>
        </p:spPr>
        <p:txBody>
          <a:bodyPr tIns="0" bIns="0" anchor="ctr">
            <a:noAutofit/>
          </a:bodyPr>
          <a:lstStyle>
            <a:lvl1pPr marL="0" indent="0" algn="ctr" rtl="0">
              <a:lnSpc>
                <a:spcPct val="90000"/>
              </a:lnSpc>
              <a:spcBef>
                <a:spcPts val="0"/>
              </a:spcBef>
              <a:spcAft>
                <a:spcPts val="0"/>
              </a:spcAft>
              <a:buClr>
                <a:schemeClr val="accent5"/>
              </a:buClr>
              <a:buFont typeface="Arial" charset="0"/>
              <a:buNone/>
              <a:tabLst/>
              <a:defRPr sz="1800" cap="none" baseline="0">
                <a:solidFill>
                  <a:schemeClr val="bg1"/>
                </a:solidFill>
                <a:latin typeface="Arial" panose="020B0604020202020204" pitchFamily="34" charset="0"/>
                <a:cs typeface="Arial" panose="020B0604020202020204" pitchFamily="34" charset="0"/>
                <a:sym typeface="Arial" panose="020B0604020202020204" pitchFamily="34" charset="0"/>
              </a:defRPr>
            </a:lvl1pPr>
            <a:lvl2pPr marL="231775" indent="-115888">
              <a:lnSpc>
                <a:spcPct val="75000"/>
              </a:lnSpc>
              <a:buClr>
                <a:schemeClr val="accent5"/>
              </a:buClr>
              <a:tabLst/>
              <a:defRPr sz="1200">
                <a:solidFill>
                  <a:schemeClr val="accent5"/>
                </a:solidFill>
              </a:defRPr>
            </a:lvl2pPr>
            <a:lvl3pPr marL="320040" indent="0">
              <a:lnSpc>
                <a:spcPct val="100000"/>
              </a:lnSpc>
              <a:spcBef>
                <a:spcPts val="0"/>
              </a:spcBef>
              <a:spcAft>
                <a:spcPts val="0"/>
              </a:spcAft>
              <a:buClr>
                <a:schemeClr val="accent5"/>
              </a:buClr>
              <a:buFont typeface="System Font Regular"/>
              <a:buNone/>
              <a:defRPr>
                <a:solidFill>
                  <a:schemeClr val="bg1">
                    <a:lumMod val="65000"/>
                  </a:schemeClr>
                </a:solidFill>
              </a:defRPr>
            </a:lvl3pPr>
            <a:lvl4pPr>
              <a:buClr>
                <a:schemeClr val="accent5"/>
              </a:buClr>
              <a:defRPr>
                <a:solidFill>
                  <a:schemeClr val="accent5"/>
                </a:solidFill>
              </a:defRPr>
            </a:lvl4pPr>
            <a:lvl5pPr>
              <a:buClr>
                <a:schemeClr val="accent5"/>
              </a:buClr>
              <a:defRPr>
                <a:solidFill>
                  <a:schemeClr val="accent5"/>
                </a:solidFill>
              </a:defRPr>
            </a:lvl5pPr>
          </a:lstStyle>
          <a:p>
            <a:pPr lvl="0"/>
            <a:r>
              <a:rPr lang="en-US"/>
              <a:t>Item</a:t>
            </a:r>
          </a:p>
        </p:txBody>
      </p:sp>
      <p:sp>
        <p:nvSpPr>
          <p:cNvPr id="12" name="Oval 11">
            <a:extLst>
              <a:ext uri="{FF2B5EF4-FFF2-40B4-BE49-F238E27FC236}">
                <a16:creationId xmlns:a16="http://schemas.microsoft.com/office/drawing/2014/main" id="{FF052369-865E-7881-61D9-BFFA4DB53077}"/>
              </a:ext>
            </a:extLst>
          </p:cNvPr>
          <p:cNvSpPr/>
          <p:nvPr userDrawn="1"/>
        </p:nvSpPr>
        <p:spPr>
          <a:xfrm>
            <a:off x="2571834" y="925146"/>
            <a:ext cx="2187658" cy="218765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Text Placeholder 2">
            <a:extLst>
              <a:ext uri="{FF2B5EF4-FFF2-40B4-BE49-F238E27FC236}">
                <a16:creationId xmlns:a16="http://schemas.microsoft.com/office/drawing/2014/main" id="{3C3C0CFF-B0AA-B942-0AAA-EE8C9F7044EC}"/>
              </a:ext>
            </a:extLst>
          </p:cNvPr>
          <p:cNvSpPr>
            <a:spLocks noGrp="1"/>
          </p:cNvSpPr>
          <p:nvPr>
            <p:ph type="body" sz="quarter" idx="13" hasCustomPrompt="1"/>
          </p:nvPr>
        </p:nvSpPr>
        <p:spPr>
          <a:xfrm>
            <a:off x="2675750" y="1312707"/>
            <a:ext cx="1954240" cy="1348445"/>
          </a:xfrm>
        </p:spPr>
        <p:txBody>
          <a:bodyPr tIns="0" bIns="0" anchor="ctr">
            <a:noAutofit/>
          </a:bodyPr>
          <a:lstStyle>
            <a:lvl1pPr marL="0" indent="0" algn="ctr" rtl="0">
              <a:lnSpc>
                <a:spcPct val="90000"/>
              </a:lnSpc>
              <a:spcBef>
                <a:spcPts val="0"/>
              </a:spcBef>
              <a:spcAft>
                <a:spcPts val="0"/>
              </a:spcAft>
              <a:buClr>
                <a:schemeClr val="accent5"/>
              </a:buClr>
              <a:buFont typeface="Arial" charset="0"/>
              <a:buNone/>
              <a:tabLst/>
              <a:defRPr sz="1800" cap="none" baseline="0">
                <a:solidFill>
                  <a:schemeClr val="bg1"/>
                </a:solidFill>
                <a:latin typeface="Arial" panose="020B0604020202020204" pitchFamily="34" charset="0"/>
                <a:cs typeface="Arial" panose="020B0604020202020204" pitchFamily="34" charset="0"/>
                <a:sym typeface="Arial" panose="020B0604020202020204" pitchFamily="34" charset="0"/>
              </a:defRPr>
            </a:lvl1pPr>
            <a:lvl2pPr marL="231775" indent="-115888">
              <a:lnSpc>
                <a:spcPct val="75000"/>
              </a:lnSpc>
              <a:buClr>
                <a:schemeClr val="accent5"/>
              </a:buClr>
              <a:tabLst/>
              <a:defRPr sz="1200">
                <a:solidFill>
                  <a:schemeClr val="accent5"/>
                </a:solidFill>
              </a:defRPr>
            </a:lvl2pPr>
            <a:lvl3pPr marL="320040" indent="0">
              <a:lnSpc>
                <a:spcPct val="100000"/>
              </a:lnSpc>
              <a:spcBef>
                <a:spcPts val="0"/>
              </a:spcBef>
              <a:spcAft>
                <a:spcPts val="0"/>
              </a:spcAft>
              <a:buClr>
                <a:schemeClr val="accent5"/>
              </a:buClr>
              <a:buFont typeface="System Font Regular"/>
              <a:buNone/>
              <a:defRPr>
                <a:solidFill>
                  <a:schemeClr val="bg1">
                    <a:lumMod val="65000"/>
                  </a:schemeClr>
                </a:solidFill>
              </a:defRPr>
            </a:lvl3pPr>
            <a:lvl4pPr>
              <a:buClr>
                <a:schemeClr val="accent5"/>
              </a:buClr>
              <a:defRPr>
                <a:solidFill>
                  <a:schemeClr val="accent5"/>
                </a:solidFill>
              </a:defRPr>
            </a:lvl4pPr>
            <a:lvl5pPr>
              <a:buClr>
                <a:schemeClr val="accent5"/>
              </a:buClr>
              <a:defRPr>
                <a:solidFill>
                  <a:schemeClr val="accent5"/>
                </a:solidFill>
              </a:defRPr>
            </a:lvl5pPr>
          </a:lstStyle>
          <a:p>
            <a:pPr lvl="0"/>
            <a:r>
              <a:rPr lang="en-US"/>
              <a:t>Item</a:t>
            </a:r>
          </a:p>
        </p:txBody>
      </p:sp>
      <p:sp>
        <p:nvSpPr>
          <p:cNvPr id="14" name="Oval 13">
            <a:extLst>
              <a:ext uri="{FF2B5EF4-FFF2-40B4-BE49-F238E27FC236}">
                <a16:creationId xmlns:a16="http://schemas.microsoft.com/office/drawing/2014/main" id="{D1D13911-3016-53D2-50DA-0E6D7F7EC484}"/>
              </a:ext>
            </a:extLst>
          </p:cNvPr>
          <p:cNvSpPr/>
          <p:nvPr userDrawn="1"/>
        </p:nvSpPr>
        <p:spPr>
          <a:xfrm>
            <a:off x="4219940" y="2406536"/>
            <a:ext cx="2187658" cy="218765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Text Placeholder 2">
            <a:extLst>
              <a:ext uri="{FF2B5EF4-FFF2-40B4-BE49-F238E27FC236}">
                <a16:creationId xmlns:a16="http://schemas.microsoft.com/office/drawing/2014/main" id="{90AAAECD-EF08-DF5D-ECAA-57E1839E8FF5}"/>
              </a:ext>
            </a:extLst>
          </p:cNvPr>
          <p:cNvSpPr>
            <a:spLocks noGrp="1"/>
          </p:cNvSpPr>
          <p:nvPr>
            <p:ph type="body" sz="quarter" idx="14" hasCustomPrompt="1"/>
          </p:nvPr>
        </p:nvSpPr>
        <p:spPr>
          <a:xfrm>
            <a:off x="4327913" y="2766196"/>
            <a:ext cx="1945128" cy="1379781"/>
          </a:xfrm>
        </p:spPr>
        <p:txBody>
          <a:bodyPr tIns="0" bIns="0" anchor="ctr">
            <a:noAutofit/>
          </a:bodyPr>
          <a:lstStyle>
            <a:lvl1pPr marL="0" indent="0" algn="ctr" rtl="0">
              <a:lnSpc>
                <a:spcPct val="90000"/>
              </a:lnSpc>
              <a:spcBef>
                <a:spcPts val="0"/>
              </a:spcBef>
              <a:spcAft>
                <a:spcPts val="0"/>
              </a:spcAft>
              <a:buClr>
                <a:schemeClr val="accent5"/>
              </a:buClr>
              <a:buFont typeface="Arial" charset="0"/>
              <a:buNone/>
              <a:tabLst/>
              <a:defRPr sz="1800" cap="none" baseline="0">
                <a:solidFill>
                  <a:schemeClr val="bg1"/>
                </a:solidFill>
                <a:latin typeface="Arial" panose="020B0604020202020204" pitchFamily="34" charset="0"/>
                <a:cs typeface="Arial" panose="020B0604020202020204" pitchFamily="34" charset="0"/>
                <a:sym typeface="Arial" panose="020B0604020202020204" pitchFamily="34" charset="0"/>
              </a:defRPr>
            </a:lvl1pPr>
            <a:lvl2pPr marL="231775" indent="-115888">
              <a:lnSpc>
                <a:spcPct val="75000"/>
              </a:lnSpc>
              <a:buClr>
                <a:schemeClr val="accent5"/>
              </a:buClr>
              <a:tabLst/>
              <a:defRPr sz="1200">
                <a:solidFill>
                  <a:schemeClr val="accent5"/>
                </a:solidFill>
              </a:defRPr>
            </a:lvl2pPr>
            <a:lvl3pPr marL="320040" indent="0">
              <a:lnSpc>
                <a:spcPct val="100000"/>
              </a:lnSpc>
              <a:spcBef>
                <a:spcPts val="0"/>
              </a:spcBef>
              <a:spcAft>
                <a:spcPts val="0"/>
              </a:spcAft>
              <a:buClr>
                <a:schemeClr val="accent5"/>
              </a:buClr>
              <a:buFont typeface="System Font Regular"/>
              <a:buNone/>
              <a:defRPr>
                <a:solidFill>
                  <a:schemeClr val="bg1">
                    <a:lumMod val="65000"/>
                  </a:schemeClr>
                </a:solidFill>
              </a:defRPr>
            </a:lvl3pPr>
            <a:lvl4pPr>
              <a:buClr>
                <a:schemeClr val="accent5"/>
              </a:buClr>
              <a:defRPr>
                <a:solidFill>
                  <a:schemeClr val="accent5"/>
                </a:solidFill>
              </a:defRPr>
            </a:lvl4pPr>
            <a:lvl5pPr>
              <a:buClr>
                <a:schemeClr val="accent5"/>
              </a:buClr>
              <a:defRPr>
                <a:solidFill>
                  <a:schemeClr val="accent5"/>
                </a:solidFill>
              </a:defRPr>
            </a:lvl5pPr>
          </a:lstStyle>
          <a:p>
            <a:pPr lvl="0"/>
            <a:r>
              <a:rPr lang="en-US"/>
              <a:t>Item</a:t>
            </a:r>
          </a:p>
        </p:txBody>
      </p:sp>
      <p:sp>
        <p:nvSpPr>
          <p:cNvPr id="16" name="Oval 15">
            <a:extLst>
              <a:ext uri="{FF2B5EF4-FFF2-40B4-BE49-F238E27FC236}">
                <a16:creationId xmlns:a16="http://schemas.microsoft.com/office/drawing/2014/main" id="{99FBAF1B-CE70-3EF2-81F2-B3846FDFB082}"/>
              </a:ext>
            </a:extLst>
          </p:cNvPr>
          <p:cNvSpPr/>
          <p:nvPr userDrawn="1"/>
        </p:nvSpPr>
        <p:spPr>
          <a:xfrm>
            <a:off x="6337911" y="1477921"/>
            <a:ext cx="2187658" cy="218765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Text Placeholder 2">
            <a:extLst>
              <a:ext uri="{FF2B5EF4-FFF2-40B4-BE49-F238E27FC236}">
                <a16:creationId xmlns:a16="http://schemas.microsoft.com/office/drawing/2014/main" id="{B13E8B0F-6BD7-38C1-6F22-F08ED69F6146}"/>
              </a:ext>
            </a:extLst>
          </p:cNvPr>
          <p:cNvSpPr>
            <a:spLocks noGrp="1"/>
          </p:cNvSpPr>
          <p:nvPr>
            <p:ph type="body" sz="quarter" idx="15" hasCustomPrompt="1"/>
          </p:nvPr>
        </p:nvSpPr>
        <p:spPr>
          <a:xfrm>
            <a:off x="6446912" y="1873157"/>
            <a:ext cx="1942818" cy="1339825"/>
          </a:xfrm>
        </p:spPr>
        <p:txBody>
          <a:bodyPr tIns="0" bIns="0" anchor="ctr">
            <a:noAutofit/>
          </a:bodyPr>
          <a:lstStyle>
            <a:lvl1pPr marL="0" indent="0" algn="ctr" rtl="0">
              <a:lnSpc>
                <a:spcPct val="90000"/>
              </a:lnSpc>
              <a:spcBef>
                <a:spcPts val="0"/>
              </a:spcBef>
              <a:spcAft>
                <a:spcPts val="0"/>
              </a:spcAft>
              <a:buClr>
                <a:schemeClr val="accent5"/>
              </a:buClr>
              <a:buFont typeface="Arial" charset="0"/>
              <a:buNone/>
              <a:tabLst/>
              <a:defRPr sz="1800" cap="none" baseline="0">
                <a:solidFill>
                  <a:schemeClr val="bg1"/>
                </a:solidFill>
                <a:latin typeface="Arial" panose="020B0604020202020204" pitchFamily="34" charset="0"/>
                <a:cs typeface="Arial" panose="020B0604020202020204" pitchFamily="34" charset="0"/>
                <a:sym typeface="Arial" panose="020B0604020202020204" pitchFamily="34" charset="0"/>
              </a:defRPr>
            </a:lvl1pPr>
            <a:lvl2pPr marL="231775" indent="-115888">
              <a:lnSpc>
                <a:spcPct val="75000"/>
              </a:lnSpc>
              <a:buClr>
                <a:schemeClr val="accent5"/>
              </a:buClr>
              <a:tabLst/>
              <a:defRPr sz="1200">
                <a:solidFill>
                  <a:schemeClr val="accent5"/>
                </a:solidFill>
              </a:defRPr>
            </a:lvl2pPr>
            <a:lvl3pPr marL="320040" indent="0">
              <a:lnSpc>
                <a:spcPct val="100000"/>
              </a:lnSpc>
              <a:spcBef>
                <a:spcPts val="0"/>
              </a:spcBef>
              <a:spcAft>
                <a:spcPts val="0"/>
              </a:spcAft>
              <a:buClr>
                <a:schemeClr val="accent5"/>
              </a:buClr>
              <a:buFont typeface="System Font Regular"/>
              <a:buNone/>
              <a:defRPr>
                <a:solidFill>
                  <a:schemeClr val="bg1">
                    <a:lumMod val="65000"/>
                  </a:schemeClr>
                </a:solidFill>
              </a:defRPr>
            </a:lvl3pPr>
            <a:lvl4pPr>
              <a:buClr>
                <a:schemeClr val="accent5"/>
              </a:buClr>
              <a:defRPr>
                <a:solidFill>
                  <a:schemeClr val="accent5"/>
                </a:solidFill>
              </a:defRPr>
            </a:lvl4pPr>
            <a:lvl5pPr>
              <a:buClr>
                <a:schemeClr val="accent5"/>
              </a:buClr>
              <a:defRPr>
                <a:solidFill>
                  <a:schemeClr val="accent5"/>
                </a:solidFill>
              </a:defRPr>
            </a:lvl5pPr>
          </a:lstStyle>
          <a:p>
            <a:pPr lvl="0"/>
            <a:r>
              <a:rPr lang="en-US"/>
              <a:t>Item</a:t>
            </a:r>
          </a:p>
        </p:txBody>
      </p:sp>
      <p:sp>
        <p:nvSpPr>
          <p:cNvPr id="18" name="Title 1">
            <a:extLst>
              <a:ext uri="{FF2B5EF4-FFF2-40B4-BE49-F238E27FC236}">
                <a16:creationId xmlns:a16="http://schemas.microsoft.com/office/drawing/2014/main" id="{B1E5784A-9171-13ED-1B92-064A73C863A4}"/>
              </a:ext>
            </a:extLst>
          </p:cNvPr>
          <p:cNvSpPr>
            <a:spLocks noGrp="1"/>
          </p:cNvSpPr>
          <p:nvPr>
            <p:ph type="title" hasCustomPrompt="1"/>
          </p:nvPr>
        </p:nvSpPr>
        <p:spPr>
          <a:xfrm>
            <a:off x="504295" y="274639"/>
            <a:ext cx="5833616" cy="432250"/>
          </a:xfrm>
        </p:spPr>
        <p:txBody>
          <a:bodyPr vert="horz"/>
          <a:lstStyle>
            <a:lvl1pPr rtl="0">
              <a:lnSpc>
                <a:spcPct val="90000"/>
              </a:lnSpc>
              <a:defRPr sz="2800" b="1" cap="none" baseline="0">
                <a:solidFill>
                  <a:schemeClr val="tx1"/>
                </a:solidFill>
                <a:latin typeface="Arial" panose="020B0604020202020204" pitchFamily="34" charset="0"/>
                <a:cs typeface="Arial" panose="020B0604020202020204" pitchFamily="34" charset="0"/>
                <a:sym typeface="Arial" panose="020B0604020202020204" pitchFamily="34" charset="0"/>
              </a:defRPr>
            </a:lvl1pPr>
          </a:lstStyle>
          <a:p>
            <a:r>
              <a:rPr lang="en-US"/>
              <a:t>Click to edit master title style</a:t>
            </a:r>
          </a:p>
        </p:txBody>
      </p:sp>
      <p:pic>
        <p:nvPicPr>
          <p:cNvPr id="19" name="Graphic 18">
            <a:extLst>
              <a:ext uri="{FF2B5EF4-FFF2-40B4-BE49-F238E27FC236}">
                <a16:creationId xmlns:a16="http://schemas.microsoft.com/office/drawing/2014/main" id="{040109CE-6B95-E023-791C-B8D251C90D0B}"/>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95300" y="4745168"/>
            <a:ext cx="551688" cy="192024"/>
          </a:xfrm>
          <a:prstGeom prst="rect">
            <a:avLst/>
          </a:prstGeom>
        </p:spPr>
      </p:pic>
    </p:spTree>
    <p:extLst>
      <p:ext uri="{BB962C8B-B14F-4D97-AF65-F5344CB8AC3E}">
        <p14:creationId xmlns:p14="http://schemas.microsoft.com/office/powerpoint/2010/main" val="3491562097"/>
      </p:ext>
    </p:extLst>
  </p:cSld>
  <p:clrMapOvr>
    <a:masterClrMapping/>
  </p:clrMapOvr>
  <p:transition spd="med" advClick="0" advTm="15000">
    <p:fade/>
  </p:transition>
  <p:extLst>
    <p:ext uri="{DCECCB84-F9BA-43D5-87BE-67443E8EF086}">
      <p15:sldGuideLst xmlns:p15="http://schemas.microsoft.com/office/powerpoint/2012/main">
        <p15:guide id="1" orient="horz" pos="22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022_Cover 2 (man - scatterplo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4A2C79F-4FDE-1374-DCEF-A5855A72545B}"/>
              </a:ext>
            </a:extLst>
          </p:cNvPr>
          <p:cNvSpPr/>
          <p:nvPr userDrawn="1"/>
        </p:nvSpPr>
        <p:spPr>
          <a:xfrm>
            <a:off x="0" y="0"/>
            <a:ext cx="9144000" cy="5143500"/>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8" name="Picture 17" descr="Background pattern&#10;&#10;Description automatically generated">
            <a:extLst>
              <a:ext uri="{FF2B5EF4-FFF2-40B4-BE49-F238E27FC236}">
                <a16:creationId xmlns:a16="http://schemas.microsoft.com/office/drawing/2014/main" id="{331A993D-36E8-0552-BFE8-307A46BA9C7A}"/>
              </a:ext>
            </a:extLst>
          </p:cNvPr>
          <p:cNvPicPr>
            <a:picLocks noChangeAspect="1"/>
          </p:cNvPicPr>
          <p:nvPr userDrawn="1"/>
        </p:nvPicPr>
        <p:blipFill rotWithShape="1">
          <a:blip r:embed="rId3"/>
          <a:srcRect r="56017"/>
          <a:stretch/>
        </p:blipFill>
        <p:spPr>
          <a:xfrm>
            <a:off x="4815039" y="6365"/>
            <a:ext cx="4328961" cy="4818931"/>
          </a:xfrm>
          <a:prstGeom prst="rect">
            <a:avLst/>
          </a:prstGeom>
        </p:spPr>
      </p:pic>
      <p:pic>
        <p:nvPicPr>
          <p:cNvPr id="25" name="Picture 24" descr="Background pattern&#10;&#10;Description automatically generated">
            <a:extLst>
              <a:ext uri="{FF2B5EF4-FFF2-40B4-BE49-F238E27FC236}">
                <a16:creationId xmlns:a16="http://schemas.microsoft.com/office/drawing/2014/main" id="{AB69F46E-2C19-F8A7-8B1B-C15946090CAA}"/>
              </a:ext>
            </a:extLst>
          </p:cNvPr>
          <p:cNvPicPr>
            <a:picLocks noChangeAspect="1"/>
          </p:cNvPicPr>
          <p:nvPr userDrawn="1"/>
        </p:nvPicPr>
        <p:blipFill rotWithShape="1">
          <a:blip r:embed="rId3"/>
          <a:srcRect l="58397" t="66381" r="-2380" b="-5037"/>
          <a:stretch/>
        </p:blipFill>
        <p:spPr>
          <a:xfrm rot="10800000">
            <a:off x="5036705" y="3274315"/>
            <a:ext cx="4328961" cy="1862819"/>
          </a:xfrm>
          <a:prstGeom prst="rect">
            <a:avLst/>
          </a:prstGeom>
        </p:spPr>
      </p:pic>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32318035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51" imgH="226" progId="TCLayout.ActiveDocument.1">
                  <p:embed/>
                </p:oleObj>
              </mc:Choice>
              <mc:Fallback>
                <p:oleObj name="think-cell Slide" r:id="rId4" imgW="251" imgH="22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Title 1"/>
          <p:cNvSpPr txBox="1">
            <a:spLocks/>
          </p:cNvSpPr>
          <p:nvPr/>
        </p:nvSpPr>
        <p:spPr>
          <a:xfrm>
            <a:off x="628650" y="1776413"/>
            <a:ext cx="7331075" cy="1331912"/>
          </a:xfrm>
          <a:prstGeom prst="rect">
            <a:avLst/>
          </a:prstGeom>
        </p:spPr>
        <p:txBody>
          <a:bodyPr anchor="ctr"/>
          <a:lstStyle>
            <a:lvl1pPr algn="l" defTabSz="685800" rtl="0" eaLnBrk="1" latinLnBrk="0" hangingPunct="1">
              <a:lnSpc>
                <a:spcPct val="90000"/>
              </a:lnSpc>
              <a:spcBef>
                <a:spcPct val="0"/>
              </a:spcBef>
              <a:buNone/>
              <a:defRPr sz="3000" b="1" kern="1200">
                <a:solidFill>
                  <a:schemeClr val="tx1"/>
                </a:solidFill>
                <a:latin typeface="Calibri" charset="0"/>
                <a:ea typeface="Calibri" charset="0"/>
                <a:cs typeface="Calibri" charset="0"/>
              </a:defRPr>
            </a:lvl1pPr>
          </a:lstStyle>
          <a:p>
            <a:pPr rtl="0" fontAlgn="auto">
              <a:spcAft>
                <a:spcPts val="0"/>
              </a:spcAft>
              <a:defRPr/>
            </a:pPr>
            <a:endParaRPr lang="en-US" sz="3600" b="0" i="0">
              <a:solidFill>
                <a:srgbClr val="FFFFFF"/>
              </a:solidFill>
              <a:latin typeface="Arial" panose="020B0604020202020204" pitchFamily="34" charset="0"/>
              <a:ea typeface="Arial" charset="0"/>
              <a:cs typeface="Arial" panose="020B0604020202020204" pitchFamily="34" charset="0"/>
              <a:sym typeface="Arial" panose="020B0604020202020204" pitchFamily="34" charset="0"/>
            </a:endParaRPr>
          </a:p>
        </p:txBody>
      </p:sp>
      <p:sp>
        <p:nvSpPr>
          <p:cNvPr id="16" name="Rectangle 15">
            <a:extLst>
              <a:ext uri="{FF2B5EF4-FFF2-40B4-BE49-F238E27FC236}">
                <a16:creationId xmlns:a16="http://schemas.microsoft.com/office/drawing/2014/main" id="{7B04AE1E-8C2B-7E34-85BB-2E9CAD03532F}"/>
              </a:ext>
            </a:extLst>
          </p:cNvPr>
          <p:cNvSpPr/>
          <p:nvPr userDrawn="1"/>
        </p:nvSpPr>
        <p:spPr>
          <a:xfrm>
            <a:off x="343760" y="0"/>
            <a:ext cx="1368162" cy="94877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Title 1">
            <a:extLst>
              <a:ext uri="{FF2B5EF4-FFF2-40B4-BE49-F238E27FC236}">
                <a16:creationId xmlns:a16="http://schemas.microsoft.com/office/drawing/2014/main" id="{2321215C-7028-1F46-648B-41B63AFF535A}"/>
              </a:ext>
            </a:extLst>
          </p:cNvPr>
          <p:cNvSpPr txBox="1">
            <a:spLocks/>
          </p:cNvSpPr>
          <p:nvPr userDrawn="1"/>
        </p:nvSpPr>
        <p:spPr>
          <a:xfrm>
            <a:off x="628650" y="1776413"/>
            <a:ext cx="7331075" cy="1331912"/>
          </a:xfrm>
          <a:prstGeom prst="rect">
            <a:avLst/>
          </a:prstGeom>
        </p:spPr>
        <p:txBody>
          <a:bodyPr anchor="ctr"/>
          <a:lstStyle>
            <a:lvl1pPr algn="l" defTabSz="685800" rtl="0" eaLnBrk="1" latinLnBrk="0" hangingPunct="1">
              <a:lnSpc>
                <a:spcPct val="90000"/>
              </a:lnSpc>
              <a:spcBef>
                <a:spcPct val="0"/>
              </a:spcBef>
              <a:buNone/>
              <a:defRPr sz="3000" b="1" kern="1200">
                <a:solidFill>
                  <a:schemeClr val="tx1"/>
                </a:solidFill>
                <a:latin typeface="Calibri" charset="0"/>
                <a:ea typeface="Calibri" charset="0"/>
                <a:cs typeface="Calibri" charset="0"/>
              </a:defRPr>
            </a:lvl1pPr>
          </a:lstStyle>
          <a:p>
            <a:pPr rtl="0" fontAlgn="auto">
              <a:spcAft>
                <a:spcPts val="0"/>
              </a:spcAft>
              <a:defRPr/>
            </a:pPr>
            <a:endParaRPr lang="en-US" sz="3600" b="0" i="0">
              <a:solidFill>
                <a:srgbClr val="FFFFFF"/>
              </a:solidFill>
              <a:latin typeface="Arial" panose="020B0604020202020204" pitchFamily="34" charset="0"/>
              <a:ea typeface="Arial" charset="0"/>
              <a:cs typeface="Arial" panose="020B0604020202020204" pitchFamily="34" charset="0"/>
              <a:sym typeface="Arial" panose="020B0604020202020204" pitchFamily="34" charset="0"/>
            </a:endParaRPr>
          </a:p>
        </p:txBody>
      </p:sp>
      <p:sp>
        <p:nvSpPr>
          <p:cNvPr id="19" name="Text Placeholder 10">
            <a:extLst>
              <a:ext uri="{FF2B5EF4-FFF2-40B4-BE49-F238E27FC236}">
                <a16:creationId xmlns:a16="http://schemas.microsoft.com/office/drawing/2014/main" id="{15ACD67F-C09F-9EBC-6D77-A1A3E7668F1F}"/>
              </a:ext>
            </a:extLst>
          </p:cNvPr>
          <p:cNvSpPr>
            <a:spLocks noGrp="1"/>
          </p:cNvSpPr>
          <p:nvPr>
            <p:ph type="body" sz="quarter" idx="13" hasCustomPrompt="1"/>
          </p:nvPr>
        </p:nvSpPr>
        <p:spPr>
          <a:xfrm>
            <a:off x="495300" y="3998134"/>
            <a:ext cx="1847306" cy="201705"/>
          </a:xfrm>
        </p:spPr>
        <p:txBody>
          <a:bodyPr tIns="0" bIns="0">
            <a:noAutofit/>
          </a:bodyPr>
          <a:lstStyle>
            <a:lvl1pPr marL="0" indent="0" rtl="0">
              <a:spcBef>
                <a:spcPts val="0"/>
              </a:spcBef>
              <a:buFontTx/>
              <a:buNone/>
              <a:defRPr sz="1400" b="1" baseline="0">
                <a:solidFill>
                  <a:schemeClr val="bg1"/>
                </a:solidFill>
                <a:latin typeface="Arial" panose="020B0604020202020204" pitchFamily="34" charset="0"/>
                <a:cs typeface="Arial" panose="020B0604020202020204" pitchFamily="34" charset="0"/>
                <a:sym typeface="Arial" panose="020B0604020202020204" pitchFamily="34" charset="0"/>
              </a:defRPr>
            </a:lvl1pPr>
            <a:lvl2pPr marL="342900" indent="0">
              <a:buFontTx/>
              <a:buNone/>
              <a:defRPr sz="1600">
                <a:solidFill>
                  <a:schemeClr val="tx1">
                    <a:lumMod val="60000"/>
                    <a:lumOff val="40000"/>
                  </a:schemeClr>
                </a:solidFill>
              </a:defRPr>
            </a:lvl2pPr>
            <a:lvl3pPr marL="685800" indent="0">
              <a:buFontTx/>
              <a:buNone/>
              <a:defRPr sz="1600">
                <a:solidFill>
                  <a:schemeClr val="tx1">
                    <a:lumMod val="60000"/>
                    <a:lumOff val="40000"/>
                  </a:schemeClr>
                </a:solidFill>
              </a:defRPr>
            </a:lvl3pPr>
            <a:lvl4pPr marL="1028700" indent="0">
              <a:buFontTx/>
              <a:buNone/>
              <a:defRPr sz="1600">
                <a:solidFill>
                  <a:schemeClr val="tx1">
                    <a:lumMod val="60000"/>
                    <a:lumOff val="40000"/>
                  </a:schemeClr>
                </a:solidFill>
              </a:defRPr>
            </a:lvl4pPr>
            <a:lvl5pPr marL="1371600" indent="0">
              <a:buFontTx/>
              <a:buNone/>
              <a:defRPr sz="1600">
                <a:solidFill>
                  <a:schemeClr val="tx1">
                    <a:lumMod val="60000"/>
                    <a:lumOff val="40000"/>
                  </a:schemeClr>
                </a:solidFill>
              </a:defRPr>
            </a:lvl5pPr>
          </a:lstStyle>
          <a:p>
            <a:pPr lvl="0"/>
            <a:r>
              <a:rPr lang="en-US"/>
              <a:t>Name</a:t>
            </a:r>
          </a:p>
        </p:txBody>
      </p:sp>
      <p:sp>
        <p:nvSpPr>
          <p:cNvPr id="20" name="Text Placeholder 10">
            <a:extLst>
              <a:ext uri="{FF2B5EF4-FFF2-40B4-BE49-F238E27FC236}">
                <a16:creationId xmlns:a16="http://schemas.microsoft.com/office/drawing/2014/main" id="{9820C428-4A26-ADCA-A05D-3D2EAB2E9135}"/>
              </a:ext>
            </a:extLst>
          </p:cNvPr>
          <p:cNvSpPr>
            <a:spLocks noGrp="1"/>
          </p:cNvSpPr>
          <p:nvPr>
            <p:ph type="body" sz="quarter" idx="14" hasCustomPrompt="1"/>
          </p:nvPr>
        </p:nvSpPr>
        <p:spPr>
          <a:xfrm>
            <a:off x="495300" y="4225923"/>
            <a:ext cx="1847306" cy="201705"/>
          </a:xfrm>
        </p:spPr>
        <p:txBody>
          <a:bodyPr tIns="0" bIns="0">
            <a:noAutofit/>
          </a:bodyPr>
          <a:lstStyle>
            <a:lvl1pPr marL="0" indent="0" rtl="0">
              <a:spcBef>
                <a:spcPts val="0"/>
              </a:spcBef>
              <a:buFontTx/>
              <a:buNone/>
              <a:defRPr sz="1400" b="0" baseline="0">
                <a:solidFill>
                  <a:schemeClr val="bg1"/>
                </a:solidFill>
                <a:latin typeface="Arial" panose="020B0604020202020204" pitchFamily="34" charset="0"/>
                <a:cs typeface="Arial" panose="020B0604020202020204" pitchFamily="34" charset="0"/>
                <a:sym typeface="Arial" panose="020B0604020202020204" pitchFamily="34" charset="0"/>
              </a:defRPr>
            </a:lvl1pPr>
            <a:lvl2pPr marL="342900" indent="0">
              <a:buFontTx/>
              <a:buNone/>
              <a:defRPr sz="1600">
                <a:solidFill>
                  <a:schemeClr val="tx1">
                    <a:lumMod val="60000"/>
                    <a:lumOff val="40000"/>
                  </a:schemeClr>
                </a:solidFill>
              </a:defRPr>
            </a:lvl2pPr>
            <a:lvl3pPr marL="685800" indent="0">
              <a:buFontTx/>
              <a:buNone/>
              <a:defRPr sz="1600">
                <a:solidFill>
                  <a:schemeClr val="tx1">
                    <a:lumMod val="60000"/>
                    <a:lumOff val="40000"/>
                  </a:schemeClr>
                </a:solidFill>
              </a:defRPr>
            </a:lvl3pPr>
            <a:lvl4pPr marL="1028700" indent="0">
              <a:buFontTx/>
              <a:buNone/>
              <a:defRPr sz="1600">
                <a:solidFill>
                  <a:schemeClr val="tx1">
                    <a:lumMod val="60000"/>
                    <a:lumOff val="40000"/>
                  </a:schemeClr>
                </a:solidFill>
              </a:defRPr>
            </a:lvl4pPr>
            <a:lvl5pPr marL="1371600" indent="0">
              <a:buFontTx/>
              <a:buNone/>
              <a:defRPr sz="1600">
                <a:solidFill>
                  <a:schemeClr val="tx1">
                    <a:lumMod val="60000"/>
                    <a:lumOff val="40000"/>
                  </a:schemeClr>
                </a:solidFill>
              </a:defRPr>
            </a:lvl5pPr>
          </a:lstStyle>
          <a:p>
            <a:pPr lvl="0"/>
            <a:r>
              <a:rPr lang="en-US"/>
              <a:t>Job Title</a:t>
            </a:r>
          </a:p>
        </p:txBody>
      </p:sp>
      <p:sp>
        <p:nvSpPr>
          <p:cNvPr id="21" name="Text Placeholder 10">
            <a:extLst>
              <a:ext uri="{FF2B5EF4-FFF2-40B4-BE49-F238E27FC236}">
                <a16:creationId xmlns:a16="http://schemas.microsoft.com/office/drawing/2014/main" id="{809B0B4C-AEE4-93A5-0EAA-7310954E62CA}"/>
              </a:ext>
            </a:extLst>
          </p:cNvPr>
          <p:cNvSpPr>
            <a:spLocks noGrp="1"/>
          </p:cNvSpPr>
          <p:nvPr>
            <p:ph type="body" sz="quarter" idx="15" hasCustomPrompt="1"/>
          </p:nvPr>
        </p:nvSpPr>
        <p:spPr>
          <a:xfrm>
            <a:off x="2881448" y="3998134"/>
            <a:ext cx="1847306" cy="201705"/>
          </a:xfrm>
        </p:spPr>
        <p:txBody>
          <a:bodyPr tIns="0" bIns="0">
            <a:noAutofit/>
          </a:bodyPr>
          <a:lstStyle>
            <a:lvl1pPr marL="0" indent="0" rtl="0">
              <a:spcBef>
                <a:spcPts val="0"/>
              </a:spcBef>
              <a:buFontTx/>
              <a:buNone/>
              <a:defRPr sz="1400" b="1" baseline="0">
                <a:solidFill>
                  <a:schemeClr val="bg1"/>
                </a:solidFill>
                <a:latin typeface="Arial" panose="020B0604020202020204" pitchFamily="34" charset="0"/>
                <a:cs typeface="Arial" panose="020B0604020202020204" pitchFamily="34" charset="0"/>
                <a:sym typeface="Arial" panose="020B0604020202020204" pitchFamily="34" charset="0"/>
              </a:defRPr>
            </a:lvl1pPr>
            <a:lvl2pPr marL="342900" indent="0">
              <a:buFontTx/>
              <a:buNone/>
              <a:defRPr sz="1600">
                <a:solidFill>
                  <a:schemeClr val="tx1">
                    <a:lumMod val="60000"/>
                    <a:lumOff val="40000"/>
                  </a:schemeClr>
                </a:solidFill>
              </a:defRPr>
            </a:lvl2pPr>
            <a:lvl3pPr marL="685800" indent="0">
              <a:buFontTx/>
              <a:buNone/>
              <a:defRPr sz="1600">
                <a:solidFill>
                  <a:schemeClr val="tx1">
                    <a:lumMod val="60000"/>
                    <a:lumOff val="40000"/>
                  </a:schemeClr>
                </a:solidFill>
              </a:defRPr>
            </a:lvl3pPr>
            <a:lvl4pPr marL="1028700" indent="0">
              <a:buFontTx/>
              <a:buNone/>
              <a:defRPr sz="1600">
                <a:solidFill>
                  <a:schemeClr val="tx1">
                    <a:lumMod val="60000"/>
                    <a:lumOff val="40000"/>
                  </a:schemeClr>
                </a:solidFill>
              </a:defRPr>
            </a:lvl4pPr>
            <a:lvl5pPr marL="1371600" indent="0">
              <a:buFontTx/>
              <a:buNone/>
              <a:defRPr sz="1600">
                <a:solidFill>
                  <a:schemeClr val="tx1">
                    <a:lumMod val="60000"/>
                    <a:lumOff val="40000"/>
                  </a:schemeClr>
                </a:solidFill>
              </a:defRPr>
            </a:lvl5pPr>
          </a:lstStyle>
          <a:p>
            <a:pPr lvl="0"/>
            <a:r>
              <a:rPr lang="en-US"/>
              <a:t>Name</a:t>
            </a:r>
          </a:p>
        </p:txBody>
      </p:sp>
      <p:sp>
        <p:nvSpPr>
          <p:cNvPr id="22" name="Text Placeholder 10">
            <a:extLst>
              <a:ext uri="{FF2B5EF4-FFF2-40B4-BE49-F238E27FC236}">
                <a16:creationId xmlns:a16="http://schemas.microsoft.com/office/drawing/2014/main" id="{F61CCEB7-395F-A2F8-38A8-792D214BA32E}"/>
              </a:ext>
            </a:extLst>
          </p:cNvPr>
          <p:cNvSpPr>
            <a:spLocks noGrp="1"/>
          </p:cNvSpPr>
          <p:nvPr>
            <p:ph type="body" sz="quarter" idx="16" hasCustomPrompt="1"/>
          </p:nvPr>
        </p:nvSpPr>
        <p:spPr>
          <a:xfrm>
            <a:off x="2881448" y="4225923"/>
            <a:ext cx="1847306" cy="201705"/>
          </a:xfrm>
        </p:spPr>
        <p:txBody>
          <a:bodyPr tIns="0" bIns="0">
            <a:noAutofit/>
          </a:bodyPr>
          <a:lstStyle>
            <a:lvl1pPr marL="0" indent="0" rtl="0">
              <a:spcBef>
                <a:spcPts val="0"/>
              </a:spcBef>
              <a:buFontTx/>
              <a:buNone/>
              <a:defRPr sz="1400" b="0" baseline="0">
                <a:solidFill>
                  <a:schemeClr val="bg1"/>
                </a:solidFill>
                <a:latin typeface="Arial" panose="020B0604020202020204" pitchFamily="34" charset="0"/>
                <a:cs typeface="Arial" panose="020B0604020202020204" pitchFamily="34" charset="0"/>
                <a:sym typeface="Arial" panose="020B0604020202020204" pitchFamily="34" charset="0"/>
              </a:defRPr>
            </a:lvl1pPr>
            <a:lvl2pPr marL="342900" indent="0">
              <a:buFontTx/>
              <a:buNone/>
              <a:defRPr sz="1600">
                <a:solidFill>
                  <a:schemeClr val="tx1">
                    <a:lumMod val="60000"/>
                    <a:lumOff val="40000"/>
                  </a:schemeClr>
                </a:solidFill>
              </a:defRPr>
            </a:lvl2pPr>
            <a:lvl3pPr marL="685800" indent="0">
              <a:buFontTx/>
              <a:buNone/>
              <a:defRPr sz="1600">
                <a:solidFill>
                  <a:schemeClr val="tx1">
                    <a:lumMod val="60000"/>
                    <a:lumOff val="40000"/>
                  </a:schemeClr>
                </a:solidFill>
              </a:defRPr>
            </a:lvl3pPr>
            <a:lvl4pPr marL="1028700" indent="0">
              <a:buFontTx/>
              <a:buNone/>
              <a:defRPr sz="1600">
                <a:solidFill>
                  <a:schemeClr val="tx1">
                    <a:lumMod val="60000"/>
                    <a:lumOff val="40000"/>
                  </a:schemeClr>
                </a:solidFill>
              </a:defRPr>
            </a:lvl4pPr>
            <a:lvl5pPr marL="1371600" indent="0">
              <a:buFontTx/>
              <a:buNone/>
              <a:defRPr sz="1600">
                <a:solidFill>
                  <a:schemeClr val="tx1">
                    <a:lumMod val="60000"/>
                    <a:lumOff val="40000"/>
                  </a:schemeClr>
                </a:solidFill>
              </a:defRPr>
            </a:lvl5pPr>
          </a:lstStyle>
          <a:p>
            <a:pPr lvl="0"/>
            <a:r>
              <a:rPr lang="en-US"/>
              <a:t>Job Title</a:t>
            </a:r>
          </a:p>
        </p:txBody>
      </p:sp>
      <p:sp>
        <p:nvSpPr>
          <p:cNvPr id="24" name="Title 1">
            <a:extLst>
              <a:ext uri="{FF2B5EF4-FFF2-40B4-BE49-F238E27FC236}">
                <a16:creationId xmlns:a16="http://schemas.microsoft.com/office/drawing/2014/main" id="{D39A28AD-D96C-7173-3690-5EB980538321}"/>
              </a:ext>
            </a:extLst>
          </p:cNvPr>
          <p:cNvSpPr>
            <a:spLocks noGrp="1"/>
          </p:cNvSpPr>
          <p:nvPr>
            <p:ph type="title" hasCustomPrompt="1"/>
          </p:nvPr>
        </p:nvSpPr>
        <p:spPr>
          <a:xfrm>
            <a:off x="504295" y="1357934"/>
            <a:ext cx="4601106" cy="1483971"/>
          </a:xfrm>
        </p:spPr>
        <p:txBody>
          <a:bodyPr vert="horz" anchor="b"/>
          <a:lstStyle>
            <a:lvl1pPr rtl="0">
              <a:lnSpc>
                <a:spcPct val="90000"/>
              </a:lnSpc>
              <a:defRPr sz="3000" b="1" cap="none" baseline="0">
                <a:solidFill>
                  <a:srgbClr val="FFFFFF"/>
                </a:solidFill>
                <a:latin typeface="Arial" panose="020B0604020202020204" pitchFamily="34" charset="0"/>
                <a:cs typeface="Arial" panose="020B0604020202020204" pitchFamily="34" charset="0"/>
                <a:sym typeface="Arial" panose="020B0604020202020204" pitchFamily="34" charset="0"/>
              </a:defRPr>
            </a:lvl1pPr>
          </a:lstStyle>
          <a:p>
            <a:r>
              <a:rPr lang="en-US"/>
              <a:t>This is a cover slide option with three lines for a long title</a:t>
            </a:r>
          </a:p>
        </p:txBody>
      </p:sp>
      <p:sp>
        <p:nvSpPr>
          <p:cNvPr id="32" name="Text Placeholder 10">
            <a:extLst>
              <a:ext uri="{FF2B5EF4-FFF2-40B4-BE49-F238E27FC236}">
                <a16:creationId xmlns:a16="http://schemas.microsoft.com/office/drawing/2014/main" id="{D8260EDE-3AA4-23F2-EA45-5CEB259EA8A4}"/>
              </a:ext>
            </a:extLst>
          </p:cNvPr>
          <p:cNvSpPr>
            <a:spLocks noGrp="1"/>
          </p:cNvSpPr>
          <p:nvPr>
            <p:ph type="body" sz="quarter" idx="11" hasCustomPrompt="1"/>
          </p:nvPr>
        </p:nvSpPr>
        <p:spPr>
          <a:xfrm>
            <a:off x="504294" y="2918099"/>
            <a:ext cx="4601107" cy="268469"/>
          </a:xfrm>
        </p:spPr>
        <p:txBody>
          <a:bodyPr tIns="0" bIns="0">
            <a:noAutofit/>
          </a:bodyPr>
          <a:lstStyle>
            <a:lvl1pPr marL="0" indent="0" rtl="0">
              <a:spcBef>
                <a:spcPts val="0"/>
              </a:spcBef>
              <a:buFontTx/>
              <a:buNone/>
              <a:defRPr sz="2000" baseline="0">
                <a:solidFill>
                  <a:srgbClr val="FFFFFF"/>
                </a:solidFill>
                <a:latin typeface="Arial" panose="020B0604020202020204" pitchFamily="34" charset="0"/>
                <a:cs typeface="Arial" panose="020B0604020202020204" pitchFamily="34" charset="0"/>
                <a:sym typeface="Arial" panose="020B0604020202020204" pitchFamily="34" charset="0"/>
              </a:defRPr>
            </a:lvl1pPr>
            <a:lvl2pPr marL="342900" indent="0">
              <a:buFontTx/>
              <a:buNone/>
              <a:defRPr sz="1600">
                <a:solidFill>
                  <a:schemeClr val="tx1">
                    <a:lumMod val="60000"/>
                    <a:lumOff val="40000"/>
                  </a:schemeClr>
                </a:solidFill>
              </a:defRPr>
            </a:lvl2pPr>
            <a:lvl3pPr marL="685800" indent="0">
              <a:buFontTx/>
              <a:buNone/>
              <a:defRPr sz="1600">
                <a:solidFill>
                  <a:schemeClr val="tx1">
                    <a:lumMod val="60000"/>
                    <a:lumOff val="40000"/>
                  </a:schemeClr>
                </a:solidFill>
              </a:defRPr>
            </a:lvl3pPr>
            <a:lvl4pPr marL="1028700" indent="0">
              <a:buFontTx/>
              <a:buNone/>
              <a:defRPr sz="1600">
                <a:solidFill>
                  <a:schemeClr val="tx1">
                    <a:lumMod val="60000"/>
                    <a:lumOff val="40000"/>
                  </a:schemeClr>
                </a:solidFill>
              </a:defRPr>
            </a:lvl4pPr>
            <a:lvl5pPr marL="1371600" indent="0">
              <a:buFontTx/>
              <a:buNone/>
              <a:defRPr sz="1600">
                <a:solidFill>
                  <a:schemeClr val="tx1">
                    <a:lumMod val="60000"/>
                    <a:lumOff val="40000"/>
                  </a:schemeClr>
                </a:solidFill>
              </a:defRPr>
            </a:lvl5pPr>
          </a:lstStyle>
          <a:p>
            <a:pPr lvl="0"/>
            <a:r>
              <a:rPr lang="en-US"/>
              <a:t>This is for a subtitle optional</a:t>
            </a:r>
          </a:p>
        </p:txBody>
      </p:sp>
      <p:sp>
        <p:nvSpPr>
          <p:cNvPr id="33" name="Text Placeholder 10">
            <a:extLst>
              <a:ext uri="{FF2B5EF4-FFF2-40B4-BE49-F238E27FC236}">
                <a16:creationId xmlns:a16="http://schemas.microsoft.com/office/drawing/2014/main" id="{F139A4EF-3152-2D46-E7EE-A9A3D6AEE2FC}"/>
              </a:ext>
            </a:extLst>
          </p:cNvPr>
          <p:cNvSpPr>
            <a:spLocks noGrp="1"/>
          </p:cNvSpPr>
          <p:nvPr>
            <p:ph type="body" sz="quarter" idx="12" hasCustomPrompt="1"/>
          </p:nvPr>
        </p:nvSpPr>
        <p:spPr>
          <a:xfrm>
            <a:off x="504294" y="4724444"/>
            <a:ext cx="3697432" cy="201705"/>
          </a:xfrm>
        </p:spPr>
        <p:txBody>
          <a:bodyPr tIns="0" bIns="0">
            <a:noAutofit/>
          </a:bodyPr>
          <a:lstStyle>
            <a:lvl1pPr marL="0" indent="0" rtl="0">
              <a:spcBef>
                <a:spcPts val="0"/>
              </a:spcBef>
              <a:buFontTx/>
              <a:buNone/>
              <a:defRPr sz="1000" b="0" baseline="0">
                <a:solidFill>
                  <a:schemeClr val="bg1"/>
                </a:solidFill>
                <a:latin typeface="Arial" panose="020B0604020202020204" pitchFamily="34" charset="0"/>
                <a:cs typeface="Arial" panose="020B0604020202020204" pitchFamily="34" charset="0"/>
                <a:sym typeface="Arial" panose="020B0604020202020204" pitchFamily="34" charset="0"/>
              </a:defRPr>
            </a:lvl1pPr>
            <a:lvl2pPr marL="342900" indent="0">
              <a:buFontTx/>
              <a:buNone/>
              <a:defRPr sz="1600">
                <a:solidFill>
                  <a:schemeClr val="tx1">
                    <a:lumMod val="60000"/>
                    <a:lumOff val="40000"/>
                  </a:schemeClr>
                </a:solidFill>
              </a:defRPr>
            </a:lvl2pPr>
            <a:lvl3pPr marL="685800" indent="0">
              <a:buFontTx/>
              <a:buNone/>
              <a:defRPr sz="1600">
                <a:solidFill>
                  <a:schemeClr val="tx1">
                    <a:lumMod val="60000"/>
                    <a:lumOff val="40000"/>
                  </a:schemeClr>
                </a:solidFill>
              </a:defRPr>
            </a:lvl3pPr>
            <a:lvl4pPr marL="1028700" indent="0">
              <a:buFontTx/>
              <a:buNone/>
              <a:defRPr sz="1600">
                <a:solidFill>
                  <a:schemeClr val="tx1">
                    <a:lumMod val="60000"/>
                    <a:lumOff val="40000"/>
                  </a:schemeClr>
                </a:solidFill>
              </a:defRPr>
            </a:lvl4pPr>
            <a:lvl5pPr marL="1371600" indent="0">
              <a:buFontTx/>
              <a:buNone/>
              <a:defRPr sz="1600">
                <a:solidFill>
                  <a:schemeClr val="tx1">
                    <a:lumMod val="60000"/>
                    <a:lumOff val="40000"/>
                  </a:schemeClr>
                </a:solidFill>
              </a:defRPr>
            </a:lvl5pPr>
          </a:lstStyle>
          <a:p>
            <a:pPr lvl="0"/>
            <a:r>
              <a:rPr lang="en-US"/>
              <a:t>Date optional</a:t>
            </a:r>
          </a:p>
        </p:txBody>
      </p:sp>
      <p:pic>
        <p:nvPicPr>
          <p:cNvPr id="34" name="Graphic 33">
            <a:extLst>
              <a:ext uri="{FF2B5EF4-FFF2-40B4-BE49-F238E27FC236}">
                <a16:creationId xmlns:a16="http://schemas.microsoft.com/office/drawing/2014/main" id="{DA3046AE-281E-A19A-A1CD-AB5FF851735E}"/>
              </a:ext>
            </a:extLst>
          </p:cNvPr>
          <p:cNvPicPr>
            <a:picLocks noChangeAspect="1"/>
          </p:cNvPicPr>
          <p:nvPr userDrawn="1"/>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76075" y="479791"/>
            <a:ext cx="1103531" cy="384102"/>
          </a:xfrm>
          <a:prstGeom prst="rect">
            <a:avLst/>
          </a:prstGeom>
        </p:spPr>
      </p:pic>
      <p:pic>
        <p:nvPicPr>
          <p:cNvPr id="4" name="Picture 3" descr="A picture containing person, person, standing, dark&#10;&#10;Description automatically generated">
            <a:extLst>
              <a:ext uri="{FF2B5EF4-FFF2-40B4-BE49-F238E27FC236}">
                <a16:creationId xmlns:a16="http://schemas.microsoft.com/office/drawing/2014/main" id="{1ECA5C58-C984-2E78-B9F6-3BEB2CF1584C}"/>
              </a:ext>
            </a:extLst>
          </p:cNvPr>
          <p:cNvPicPr>
            <a:picLocks noChangeAspect="1"/>
          </p:cNvPicPr>
          <p:nvPr userDrawn="1"/>
        </p:nvPicPr>
        <p:blipFill rotWithShape="1">
          <a:blip r:embed="rId8" cstate="print">
            <a:extLst>
              <a:ext uri="{28A0092B-C50C-407E-A947-70E740481C1C}">
                <a14:useLocalDpi xmlns:a14="http://schemas.microsoft.com/office/drawing/2010/main"/>
              </a:ext>
            </a:extLst>
          </a:blip>
          <a:srcRect/>
          <a:stretch/>
        </p:blipFill>
        <p:spPr>
          <a:xfrm>
            <a:off x="4728754" y="778932"/>
            <a:ext cx="3294409" cy="4364567"/>
          </a:xfrm>
          <a:prstGeom prst="rect">
            <a:avLst/>
          </a:prstGeom>
        </p:spPr>
      </p:pic>
    </p:spTree>
    <p:extLst>
      <p:ext uri="{BB962C8B-B14F-4D97-AF65-F5344CB8AC3E}">
        <p14:creationId xmlns:p14="http://schemas.microsoft.com/office/powerpoint/2010/main" val="1227777798"/>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022_Cover 3 (LargePi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8D9EE5-912B-8A7E-B1A3-867A4129DBCA}"/>
              </a:ext>
            </a:extLst>
          </p:cNvPr>
          <p:cNvSpPr/>
          <p:nvPr userDrawn="1"/>
        </p:nvSpPr>
        <p:spPr>
          <a:xfrm>
            <a:off x="0" y="0"/>
            <a:ext cx="9144000" cy="5143500"/>
          </a:xfrm>
          <a:prstGeom prst="rect">
            <a:avLst/>
          </a:prstGeom>
          <a:gradFill flip="none" rotWithShape="1">
            <a:gsLst>
              <a:gs pos="0">
                <a:srgbClr val="09233B">
                  <a:lumMod val="89000"/>
                  <a:lumOff val="11000"/>
                </a:srgbClr>
              </a:gs>
              <a:gs pos="23000">
                <a:srgbClr val="09233B">
                  <a:lumMod val="89000"/>
                  <a:lumOff val="11000"/>
                </a:srgbClr>
              </a:gs>
              <a:gs pos="68000">
                <a:srgbClr val="09233B">
                  <a:lumMod val="75000"/>
                </a:srgbClr>
              </a:gs>
              <a:gs pos="96000">
                <a:srgbClr val="09233B">
                  <a:lumMod val="7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32318035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51" imgH="226" progId="TCLayout.ActiveDocument.1">
                  <p:embed/>
                </p:oleObj>
              </mc:Choice>
              <mc:Fallback>
                <p:oleObj name="think-cell Slide" r:id="rId3" imgW="251" imgH="22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Title 1"/>
          <p:cNvSpPr txBox="1">
            <a:spLocks/>
          </p:cNvSpPr>
          <p:nvPr/>
        </p:nvSpPr>
        <p:spPr>
          <a:xfrm>
            <a:off x="628650" y="1776413"/>
            <a:ext cx="7331075" cy="1331912"/>
          </a:xfrm>
          <a:prstGeom prst="rect">
            <a:avLst/>
          </a:prstGeom>
        </p:spPr>
        <p:txBody>
          <a:bodyPr anchor="ctr"/>
          <a:lstStyle>
            <a:lvl1pPr algn="l" defTabSz="685800" rtl="0" eaLnBrk="1" latinLnBrk="0" hangingPunct="1">
              <a:lnSpc>
                <a:spcPct val="90000"/>
              </a:lnSpc>
              <a:spcBef>
                <a:spcPct val="0"/>
              </a:spcBef>
              <a:buNone/>
              <a:defRPr sz="3000" b="1" kern="1200">
                <a:solidFill>
                  <a:schemeClr val="tx1"/>
                </a:solidFill>
                <a:latin typeface="Calibri" charset="0"/>
                <a:ea typeface="Calibri" charset="0"/>
                <a:cs typeface="Calibri" charset="0"/>
              </a:defRPr>
            </a:lvl1pPr>
          </a:lstStyle>
          <a:p>
            <a:pPr rtl="0" fontAlgn="auto">
              <a:spcAft>
                <a:spcPts val="0"/>
              </a:spcAft>
              <a:defRPr/>
            </a:pPr>
            <a:endParaRPr lang="en-US" sz="3600" b="0" i="0">
              <a:solidFill>
                <a:srgbClr val="FFFFFF"/>
              </a:solidFill>
              <a:latin typeface="Arial" panose="020B0604020202020204" pitchFamily="34" charset="0"/>
              <a:ea typeface="Arial" charset="0"/>
              <a:cs typeface="Arial" panose="020B0604020202020204" pitchFamily="34" charset="0"/>
              <a:sym typeface="Arial" panose="020B0604020202020204" pitchFamily="34" charset="0"/>
            </a:endParaRPr>
          </a:p>
        </p:txBody>
      </p:sp>
      <p:sp>
        <p:nvSpPr>
          <p:cNvPr id="22" name="Title 1">
            <a:extLst>
              <a:ext uri="{FF2B5EF4-FFF2-40B4-BE49-F238E27FC236}">
                <a16:creationId xmlns:a16="http://schemas.microsoft.com/office/drawing/2014/main" id="{EB91A13D-1FF3-CAA8-6D60-C2F7C3467D93}"/>
              </a:ext>
            </a:extLst>
          </p:cNvPr>
          <p:cNvSpPr txBox="1">
            <a:spLocks/>
          </p:cNvSpPr>
          <p:nvPr userDrawn="1"/>
        </p:nvSpPr>
        <p:spPr>
          <a:xfrm>
            <a:off x="628650" y="1776413"/>
            <a:ext cx="7331075" cy="1331912"/>
          </a:xfrm>
          <a:prstGeom prst="rect">
            <a:avLst/>
          </a:prstGeom>
        </p:spPr>
        <p:txBody>
          <a:bodyPr anchor="ctr"/>
          <a:lstStyle>
            <a:lvl1pPr algn="l" defTabSz="685800" rtl="0" eaLnBrk="1" latinLnBrk="0" hangingPunct="1">
              <a:lnSpc>
                <a:spcPct val="90000"/>
              </a:lnSpc>
              <a:spcBef>
                <a:spcPct val="0"/>
              </a:spcBef>
              <a:buNone/>
              <a:defRPr sz="3000" b="1" kern="1200">
                <a:solidFill>
                  <a:schemeClr val="tx1"/>
                </a:solidFill>
                <a:latin typeface="Calibri" charset="0"/>
                <a:ea typeface="Calibri" charset="0"/>
                <a:cs typeface="Calibri" charset="0"/>
              </a:defRPr>
            </a:lvl1pPr>
          </a:lstStyle>
          <a:p>
            <a:pPr rtl="0" fontAlgn="auto">
              <a:spcAft>
                <a:spcPts val="0"/>
              </a:spcAft>
              <a:defRPr/>
            </a:pPr>
            <a:endParaRPr lang="en-US" sz="3600" b="0" i="0">
              <a:solidFill>
                <a:srgbClr val="FFFFFF"/>
              </a:solidFill>
              <a:latin typeface="Arial" panose="020B0604020202020204" pitchFamily="34" charset="0"/>
              <a:ea typeface="Arial" charset="0"/>
              <a:cs typeface="Arial" panose="020B0604020202020204" pitchFamily="34" charset="0"/>
              <a:sym typeface="Arial" panose="020B0604020202020204" pitchFamily="34" charset="0"/>
            </a:endParaRPr>
          </a:p>
        </p:txBody>
      </p:sp>
      <p:sp>
        <p:nvSpPr>
          <p:cNvPr id="25" name="Rectangle 24">
            <a:extLst>
              <a:ext uri="{FF2B5EF4-FFF2-40B4-BE49-F238E27FC236}">
                <a16:creationId xmlns:a16="http://schemas.microsoft.com/office/drawing/2014/main" id="{7F3AC078-FC52-C9A7-DD4D-664A1099F0B2}"/>
              </a:ext>
            </a:extLst>
          </p:cNvPr>
          <p:cNvSpPr/>
          <p:nvPr userDrawn="1"/>
        </p:nvSpPr>
        <p:spPr>
          <a:xfrm>
            <a:off x="343760" y="0"/>
            <a:ext cx="1368162" cy="94877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Title 1">
            <a:extLst>
              <a:ext uri="{FF2B5EF4-FFF2-40B4-BE49-F238E27FC236}">
                <a16:creationId xmlns:a16="http://schemas.microsoft.com/office/drawing/2014/main" id="{E7E0B6EF-9FE5-3ABD-D01A-3EA55157571B}"/>
              </a:ext>
            </a:extLst>
          </p:cNvPr>
          <p:cNvSpPr txBox="1">
            <a:spLocks/>
          </p:cNvSpPr>
          <p:nvPr userDrawn="1"/>
        </p:nvSpPr>
        <p:spPr>
          <a:xfrm>
            <a:off x="628650" y="1776413"/>
            <a:ext cx="7331075" cy="1331912"/>
          </a:xfrm>
          <a:prstGeom prst="rect">
            <a:avLst/>
          </a:prstGeom>
        </p:spPr>
        <p:txBody>
          <a:bodyPr anchor="ctr"/>
          <a:lstStyle>
            <a:lvl1pPr algn="l" defTabSz="685800" rtl="0" eaLnBrk="1" latinLnBrk="0" hangingPunct="1">
              <a:lnSpc>
                <a:spcPct val="90000"/>
              </a:lnSpc>
              <a:spcBef>
                <a:spcPct val="0"/>
              </a:spcBef>
              <a:buNone/>
              <a:defRPr sz="3000" b="1" kern="1200">
                <a:solidFill>
                  <a:schemeClr val="tx1"/>
                </a:solidFill>
                <a:latin typeface="Calibri" charset="0"/>
                <a:ea typeface="Calibri" charset="0"/>
                <a:cs typeface="Calibri" charset="0"/>
              </a:defRPr>
            </a:lvl1pPr>
          </a:lstStyle>
          <a:p>
            <a:pPr rtl="0" fontAlgn="auto">
              <a:spcAft>
                <a:spcPts val="0"/>
              </a:spcAft>
              <a:defRPr/>
            </a:pPr>
            <a:endParaRPr lang="en-US" sz="3600" b="0" i="0">
              <a:solidFill>
                <a:srgbClr val="FFFFFF"/>
              </a:solidFill>
              <a:latin typeface="Arial" panose="020B0604020202020204" pitchFamily="34" charset="0"/>
              <a:ea typeface="Arial" charset="0"/>
              <a:cs typeface="Arial" panose="020B0604020202020204" pitchFamily="34" charset="0"/>
              <a:sym typeface="Arial" panose="020B0604020202020204" pitchFamily="34" charset="0"/>
            </a:endParaRPr>
          </a:p>
        </p:txBody>
      </p:sp>
      <p:sp>
        <p:nvSpPr>
          <p:cNvPr id="27" name="Text Placeholder 10">
            <a:extLst>
              <a:ext uri="{FF2B5EF4-FFF2-40B4-BE49-F238E27FC236}">
                <a16:creationId xmlns:a16="http://schemas.microsoft.com/office/drawing/2014/main" id="{9C33C8E9-ECA9-9B9D-4EB8-147683811631}"/>
              </a:ext>
            </a:extLst>
          </p:cNvPr>
          <p:cNvSpPr>
            <a:spLocks noGrp="1"/>
          </p:cNvSpPr>
          <p:nvPr>
            <p:ph type="body" sz="quarter" idx="13" hasCustomPrompt="1"/>
          </p:nvPr>
        </p:nvSpPr>
        <p:spPr>
          <a:xfrm>
            <a:off x="495300" y="3998134"/>
            <a:ext cx="1847306" cy="201705"/>
          </a:xfrm>
        </p:spPr>
        <p:txBody>
          <a:bodyPr tIns="0" bIns="0">
            <a:noAutofit/>
          </a:bodyPr>
          <a:lstStyle>
            <a:lvl1pPr marL="0" indent="0" rtl="0">
              <a:spcBef>
                <a:spcPts val="0"/>
              </a:spcBef>
              <a:buFontTx/>
              <a:buNone/>
              <a:defRPr sz="1400" b="1" baseline="0">
                <a:solidFill>
                  <a:schemeClr val="bg1"/>
                </a:solidFill>
                <a:latin typeface="Arial" panose="020B0604020202020204" pitchFamily="34" charset="0"/>
                <a:cs typeface="Arial" panose="020B0604020202020204" pitchFamily="34" charset="0"/>
                <a:sym typeface="Arial" panose="020B0604020202020204" pitchFamily="34" charset="0"/>
              </a:defRPr>
            </a:lvl1pPr>
            <a:lvl2pPr marL="342900" indent="0">
              <a:buFontTx/>
              <a:buNone/>
              <a:defRPr sz="1600">
                <a:solidFill>
                  <a:schemeClr val="tx1">
                    <a:lumMod val="60000"/>
                    <a:lumOff val="40000"/>
                  </a:schemeClr>
                </a:solidFill>
              </a:defRPr>
            </a:lvl2pPr>
            <a:lvl3pPr marL="685800" indent="0">
              <a:buFontTx/>
              <a:buNone/>
              <a:defRPr sz="1600">
                <a:solidFill>
                  <a:schemeClr val="tx1">
                    <a:lumMod val="60000"/>
                    <a:lumOff val="40000"/>
                  </a:schemeClr>
                </a:solidFill>
              </a:defRPr>
            </a:lvl3pPr>
            <a:lvl4pPr marL="1028700" indent="0">
              <a:buFontTx/>
              <a:buNone/>
              <a:defRPr sz="1600">
                <a:solidFill>
                  <a:schemeClr val="tx1">
                    <a:lumMod val="60000"/>
                    <a:lumOff val="40000"/>
                  </a:schemeClr>
                </a:solidFill>
              </a:defRPr>
            </a:lvl4pPr>
            <a:lvl5pPr marL="1371600" indent="0">
              <a:buFontTx/>
              <a:buNone/>
              <a:defRPr sz="1600">
                <a:solidFill>
                  <a:schemeClr val="tx1">
                    <a:lumMod val="60000"/>
                    <a:lumOff val="40000"/>
                  </a:schemeClr>
                </a:solidFill>
              </a:defRPr>
            </a:lvl5pPr>
          </a:lstStyle>
          <a:p>
            <a:pPr lvl="0"/>
            <a:r>
              <a:rPr lang="en-US"/>
              <a:t>Name</a:t>
            </a:r>
          </a:p>
        </p:txBody>
      </p:sp>
      <p:sp>
        <p:nvSpPr>
          <p:cNvPr id="28" name="Text Placeholder 10">
            <a:extLst>
              <a:ext uri="{FF2B5EF4-FFF2-40B4-BE49-F238E27FC236}">
                <a16:creationId xmlns:a16="http://schemas.microsoft.com/office/drawing/2014/main" id="{BAA6E68C-A2CB-1C62-7EDC-C762E7C1BA9A}"/>
              </a:ext>
            </a:extLst>
          </p:cNvPr>
          <p:cNvSpPr>
            <a:spLocks noGrp="1"/>
          </p:cNvSpPr>
          <p:nvPr>
            <p:ph type="body" sz="quarter" idx="14" hasCustomPrompt="1"/>
          </p:nvPr>
        </p:nvSpPr>
        <p:spPr>
          <a:xfrm>
            <a:off x="495300" y="4225923"/>
            <a:ext cx="1847306" cy="201705"/>
          </a:xfrm>
        </p:spPr>
        <p:txBody>
          <a:bodyPr tIns="0" bIns="0">
            <a:noAutofit/>
          </a:bodyPr>
          <a:lstStyle>
            <a:lvl1pPr marL="0" indent="0" rtl="0">
              <a:spcBef>
                <a:spcPts val="0"/>
              </a:spcBef>
              <a:buFontTx/>
              <a:buNone/>
              <a:defRPr sz="1400" b="0" baseline="0">
                <a:solidFill>
                  <a:schemeClr val="bg1"/>
                </a:solidFill>
                <a:latin typeface="Arial" panose="020B0604020202020204" pitchFamily="34" charset="0"/>
                <a:cs typeface="Arial" panose="020B0604020202020204" pitchFamily="34" charset="0"/>
                <a:sym typeface="Arial" panose="020B0604020202020204" pitchFamily="34" charset="0"/>
              </a:defRPr>
            </a:lvl1pPr>
            <a:lvl2pPr marL="342900" indent="0">
              <a:buFontTx/>
              <a:buNone/>
              <a:defRPr sz="1600">
                <a:solidFill>
                  <a:schemeClr val="tx1">
                    <a:lumMod val="60000"/>
                    <a:lumOff val="40000"/>
                  </a:schemeClr>
                </a:solidFill>
              </a:defRPr>
            </a:lvl2pPr>
            <a:lvl3pPr marL="685800" indent="0">
              <a:buFontTx/>
              <a:buNone/>
              <a:defRPr sz="1600">
                <a:solidFill>
                  <a:schemeClr val="tx1">
                    <a:lumMod val="60000"/>
                    <a:lumOff val="40000"/>
                  </a:schemeClr>
                </a:solidFill>
              </a:defRPr>
            </a:lvl3pPr>
            <a:lvl4pPr marL="1028700" indent="0">
              <a:buFontTx/>
              <a:buNone/>
              <a:defRPr sz="1600">
                <a:solidFill>
                  <a:schemeClr val="tx1">
                    <a:lumMod val="60000"/>
                    <a:lumOff val="40000"/>
                  </a:schemeClr>
                </a:solidFill>
              </a:defRPr>
            </a:lvl4pPr>
            <a:lvl5pPr marL="1371600" indent="0">
              <a:buFontTx/>
              <a:buNone/>
              <a:defRPr sz="1600">
                <a:solidFill>
                  <a:schemeClr val="tx1">
                    <a:lumMod val="60000"/>
                    <a:lumOff val="40000"/>
                  </a:schemeClr>
                </a:solidFill>
              </a:defRPr>
            </a:lvl5pPr>
          </a:lstStyle>
          <a:p>
            <a:pPr lvl="0"/>
            <a:r>
              <a:rPr lang="en-US"/>
              <a:t>Job Title</a:t>
            </a:r>
          </a:p>
        </p:txBody>
      </p:sp>
      <p:sp>
        <p:nvSpPr>
          <p:cNvPr id="29" name="Text Placeholder 10">
            <a:extLst>
              <a:ext uri="{FF2B5EF4-FFF2-40B4-BE49-F238E27FC236}">
                <a16:creationId xmlns:a16="http://schemas.microsoft.com/office/drawing/2014/main" id="{71884577-5178-B66C-7379-E082BEDB12F2}"/>
              </a:ext>
            </a:extLst>
          </p:cNvPr>
          <p:cNvSpPr>
            <a:spLocks noGrp="1"/>
          </p:cNvSpPr>
          <p:nvPr>
            <p:ph type="body" sz="quarter" idx="15" hasCustomPrompt="1"/>
          </p:nvPr>
        </p:nvSpPr>
        <p:spPr>
          <a:xfrm>
            <a:off x="2881448" y="3998134"/>
            <a:ext cx="1847306" cy="201705"/>
          </a:xfrm>
        </p:spPr>
        <p:txBody>
          <a:bodyPr tIns="0" bIns="0">
            <a:noAutofit/>
          </a:bodyPr>
          <a:lstStyle>
            <a:lvl1pPr marL="0" indent="0" rtl="0">
              <a:spcBef>
                <a:spcPts val="0"/>
              </a:spcBef>
              <a:buFontTx/>
              <a:buNone/>
              <a:defRPr sz="1400" b="1" baseline="0">
                <a:solidFill>
                  <a:schemeClr val="bg1"/>
                </a:solidFill>
                <a:latin typeface="Arial" panose="020B0604020202020204" pitchFamily="34" charset="0"/>
                <a:cs typeface="Arial" panose="020B0604020202020204" pitchFamily="34" charset="0"/>
                <a:sym typeface="Arial" panose="020B0604020202020204" pitchFamily="34" charset="0"/>
              </a:defRPr>
            </a:lvl1pPr>
            <a:lvl2pPr marL="342900" indent="0">
              <a:buFontTx/>
              <a:buNone/>
              <a:defRPr sz="1600">
                <a:solidFill>
                  <a:schemeClr val="tx1">
                    <a:lumMod val="60000"/>
                    <a:lumOff val="40000"/>
                  </a:schemeClr>
                </a:solidFill>
              </a:defRPr>
            </a:lvl2pPr>
            <a:lvl3pPr marL="685800" indent="0">
              <a:buFontTx/>
              <a:buNone/>
              <a:defRPr sz="1600">
                <a:solidFill>
                  <a:schemeClr val="tx1">
                    <a:lumMod val="60000"/>
                    <a:lumOff val="40000"/>
                  </a:schemeClr>
                </a:solidFill>
              </a:defRPr>
            </a:lvl3pPr>
            <a:lvl4pPr marL="1028700" indent="0">
              <a:buFontTx/>
              <a:buNone/>
              <a:defRPr sz="1600">
                <a:solidFill>
                  <a:schemeClr val="tx1">
                    <a:lumMod val="60000"/>
                    <a:lumOff val="40000"/>
                  </a:schemeClr>
                </a:solidFill>
              </a:defRPr>
            </a:lvl4pPr>
            <a:lvl5pPr marL="1371600" indent="0">
              <a:buFontTx/>
              <a:buNone/>
              <a:defRPr sz="1600">
                <a:solidFill>
                  <a:schemeClr val="tx1">
                    <a:lumMod val="60000"/>
                    <a:lumOff val="40000"/>
                  </a:schemeClr>
                </a:solidFill>
              </a:defRPr>
            </a:lvl5pPr>
          </a:lstStyle>
          <a:p>
            <a:pPr lvl="0"/>
            <a:r>
              <a:rPr lang="en-US"/>
              <a:t>Name</a:t>
            </a:r>
          </a:p>
        </p:txBody>
      </p:sp>
      <p:sp>
        <p:nvSpPr>
          <p:cNvPr id="30" name="Text Placeholder 10">
            <a:extLst>
              <a:ext uri="{FF2B5EF4-FFF2-40B4-BE49-F238E27FC236}">
                <a16:creationId xmlns:a16="http://schemas.microsoft.com/office/drawing/2014/main" id="{C7C9152D-E530-5E14-9F3A-EE681761CE0B}"/>
              </a:ext>
            </a:extLst>
          </p:cNvPr>
          <p:cNvSpPr>
            <a:spLocks noGrp="1"/>
          </p:cNvSpPr>
          <p:nvPr>
            <p:ph type="body" sz="quarter" idx="16" hasCustomPrompt="1"/>
          </p:nvPr>
        </p:nvSpPr>
        <p:spPr>
          <a:xfrm>
            <a:off x="2881448" y="4225923"/>
            <a:ext cx="1847306" cy="201705"/>
          </a:xfrm>
        </p:spPr>
        <p:txBody>
          <a:bodyPr tIns="0" bIns="0">
            <a:noAutofit/>
          </a:bodyPr>
          <a:lstStyle>
            <a:lvl1pPr marL="0" indent="0" rtl="0">
              <a:spcBef>
                <a:spcPts val="0"/>
              </a:spcBef>
              <a:buFontTx/>
              <a:buNone/>
              <a:defRPr sz="1400" b="0" baseline="0">
                <a:solidFill>
                  <a:schemeClr val="bg1"/>
                </a:solidFill>
                <a:latin typeface="Arial" panose="020B0604020202020204" pitchFamily="34" charset="0"/>
                <a:cs typeface="Arial" panose="020B0604020202020204" pitchFamily="34" charset="0"/>
                <a:sym typeface="Arial" panose="020B0604020202020204" pitchFamily="34" charset="0"/>
              </a:defRPr>
            </a:lvl1pPr>
            <a:lvl2pPr marL="342900" indent="0">
              <a:buFontTx/>
              <a:buNone/>
              <a:defRPr sz="1600">
                <a:solidFill>
                  <a:schemeClr val="tx1">
                    <a:lumMod val="60000"/>
                    <a:lumOff val="40000"/>
                  </a:schemeClr>
                </a:solidFill>
              </a:defRPr>
            </a:lvl2pPr>
            <a:lvl3pPr marL="685800" indent="0">
              <a:buFontTx/>
              <a:buNone/>
              <a:defRPr sz="1600">
                <a:solidFill>
                  <a:schemeClr val="tx1">
                    <a:lumMod val="60000"/>
                    <a:lumOff val="40000"/>
                  </a:schemeClr>
                </a:solidFill>
              </a:defRPr>
            </a:lvl3pPr>
            <a:lvl4pPr marL="1028700" indent="0">
              <a:buFontTx/>
              <a:buNone/>
              <a:defRPr sz="1600">
                <a:solidFill>
                  <a:schemeClr val="tx1">
                    <a:lumMod val="60000"/>
                    <a:lumOff val="40000"/>
                  </a:schemeClr>
                </a:solidFill>
              </a:defRPr>
            </a:lvl4pPr>
            <a:lvl5pPr marL="1371600" indent="0">
              <a:buFontTx/>
              <a:buNone/>
              <a:defRPr sz="1600">
                <a:solidFill>
                  <a:schemeClr val="tx1">
                    <a:lumMod val="60000"/>
                    <a:lumOff val="40000"/>
                  </a:schemeClr>
                </a:solidFill>
              </a:defRPr>
            </a:lvl5pPr>
          </a:lstStyle>
          <a:p>
            <a:pPr lvl="0"/>
            <a:r>
              <a:rPr lang="en-US"/>
              <a:t>Job Title</a:t>
            </a:r>
          </a:p>
        </p:txBody>
      </p:sp>
      <p:sp>
        <p:nvSpPr>
          <p:cNvPr id="31" name="Title 1">
            <a:extLst>
              <a:ext uri="{FF2B5EF4-FFF2-40B4-BE49-F238E27FC236}">
                <a16:creationId xmlns:a16="http://schemas.microsoft.com/office/drawing/2014/main" id="{51BA8004-4AB3-AE2A-C388-40151D40D525}"/>
              </a:ext>
            </a:extLst>
          </p:cNvPr>
          <p:cNvSpPr>
            <a:spLocks noGrp="1"/>
          </p:cNvSpPr>
          <p:nvPr>
            <p:ph type="title" hasCustomPrompt="1"/>
          </p:nvPr>
        </p:nvSpPr>
        <p:spPr>
          <a:xfrm>
            <a:off x="504295" y="1357934"/>
            <a:ext cx="4601106" cy="1483971"/>
          </a:xfrm>
        </p:spPr>
        <p:txBody>
          <a:bodyPr vert="horz" anchor="b"/>
          <a:lstStyle>
            <a:lvl1pPr rtl="0">
              <a:lnSpc>
                <a:spcPct val="90000"/>
              </a:lnSpc>
              <a:defRPr sz="3000" b="1" cap="none" baseline="0">
                <a:solidFill>
                  <a:srgbClr val="FFFFFF"/>
                </a:solidFill>
                <a:latin typeface="Arial" panose="020B0604020202020204" pitchFamily="34" charset="0"/>
                <a:cs typeface="Arial" panose="020B0604020202020204" pitchFamily="34" charset="0"/>
                <a:sym typeface="Arial" panose="020B0604020202020204" pitchFamily="34" charset="0"/>
              </a:defRPr>
            </a:lvl1pPr>
          </a:lstStyle>
          <a:p>
            <a:r>
              <a:rPr lang="en-US"/>
              <a:t>This is a cover slide option with three lines for a long title</a:t>
            </a:r>
          </a:p>
        </p:txBody>
      </p:sp>
      <p:sp>
        <p:nvSpPr>
          <p:cNvPr id="32" name="Text Placeholder 10">
            <a:extLst>
              <a:ext uri="{FF2B5EF4-FFF2-40B4-BE49-F238E27FC236}">
                <a16:creationId xmlns:a16="http://schemas.microsoft.com/office/drawing/2014/main" id="{B4382241-E7AB-CB61-77D6-D3D937EF5CFE}"/>
              </a:ext>
            </a:extLst>
          </p:cNvPr>
          <p:cNvSpPr>
            <a:spLocks noGrp="1"/>
          </p:cNvSpPr>
          <p:nvPr>
            <p:ph type="body" sz="quarter" idx="11" hasCustomPrompt="1"/>
          </p:nvPr>
        </p:nvSpPr>
        <p:spPr>
          <a:xfrm>
            <a:off x="504294" y="2918099"/>
            <a:ext cx="4601107" cy="268469"/>
          </a:xfrm>
        </p:spPr>
        <p:txBody>
          <a:bodyPr tIns="0" bIns="0">
            <a:noAutofit/>
          </a:bodyPr>
          <a:lstStyle>
            <a:lvl1pPr marL="0" indent="0" rtl="0">
              <a:spcBef>
                <a:spcPts val="0"/>
              </a:spcBef>
              <a:buFontTx/>
              <a:buNone/>
              <a:defRPr sz="2000" baseline="0">
                <a:solidFill>
                  <a:srgbClr val="FFFFFF"/>
                </a:solidFill>
                <a:latin typeface="Arial" panose="020B0604020202020204" pitchFamily="34" charset="0"/>
                <a:cs typeface="Arial" panose="020B0604020202020204" pitchFamily="34" charset="0"/>
                <a:sym typeface="Arial" panose="020B0604020202020204" pitchFamily="34" charset="0"/>
              </a:defRPr>
            </a:lvl1pPr>
            <a:lvl2pPr marL="342900" indent="0">
              <a:buFontTx/>
              <a:buNone/>
              <a:defRPr sz="1600">
                <a:solidFill>
                  <a:schemeClr val="tx1">
                    <a:lumMod val="60000"/>
                    <a:lumOff val="40000"/>
                  </a:schemeClr>
                </a:solidFill>
              </a:defRPr>
            </a:lvl2pPr>
            <a:lvl3pPr marL="685800" indent="0">
              <a:buFontTx/>
              <a:buNone/>
              <a:defRPr sz="1600">
                <a:solidFill>
                  <a:schemeClr val="tx1">
                    <a:lumMod val="60000"/>
                    <a:lumOff val="40000"/>
                  </a:schemeClr>
                </a:solidFill>
              </a:defRPr>
            </a:lvl3pPr>
            <a:lvl4pPr marL="1028700" indent="0">
              <a:buFontTx/>
              <a:buNone/>
              <a:defRPr sz="1600">
                <a:solidFill>
                  <a:schemeClr val="tx1">
                    <a:lumMod val="60000"/>
                    <a:lumOff val="40000"/>
                  </a:schemeClr>
                </a:solidFill>
              </a:defRPr>
            </a:lvl4pPr>
            <a:lvl5pPr marL="1371600" indent="0">
              <a:buFontTx/>
              <a:buNone/>
              <a:defRPr sz="1600">
                <a:solidFill>
                  <a:schemeClr val="tx1">
                    <a:lumMod val="60000"/>
                    <a:lumOff val="40000"/>
                  </a:schemeClr>
                </a:solidFill>
              </a:defRPr>
            </a:lvl5pPr>
          </a:lstStyle>
          <a:p>
            <a:pPr lvl="0"/>
            <a:r>
              <a:rPr lang="en-US"/>
              <a:t>This is for a subtitle optional</a:t>
            </a:r>
          </a:p>
        </p:txBody>
      </p:sp>
      <p:sp>
        <p:nvSpPr>
          <p:cNvPr id="33" name="Text Placeholder 10">
            <a:extLst>
              <a:ext uri="{FF2B5EF4-FFF2-40B4-BE49-F238E27FC236}">
                <a16:creationId xmlns:a16="http://schemas.microsoft.com/office/drawing/2014/main" id="{7A0CF601-A234-F58C-A19B-D80BD7ABEAD1}"/>
              </a:ext>
            </a:extLst>
          </p:cNvPr>
          <p:cNvSpPr>
            <a:spLocks noGrp="1"/>
          </p:cNvSpPr>
          <p:nvPr>
            <p:ph type="body" sz="quarter" idx="12" hasCustomPrompt="1"/>
          </p:nvPr>
        </p:nvSpPr>
        <p:spPr>
          <a:xfrm>
            <a:off x="504294" y="4724444"/>
            <a:ext cx="3697432" cy="201705"/>
          </a:xfrm>
        </p:spPr>
        <p:txBody>
          <a:bodyPr tIns="0" bIns="0">
            <a:noAutofit/>
          </a:bodyPr>
          <a:lstStyle>
            <a:lvl1pPr marL="0" indent="0" rtl="0">
              <a:spcBef>
                <a:spcPts val="0"/>
              </a:spcBef>
              <a:buFontTx/>
              <a:buNone/>
              <a:defRPr sz="1000" b="0" baseline="0">
                <a:solidFill>
                  <a:schemeClr val="bg1"/>
                </a:solidFill>
                <a:latin typeface="Arial" panose="020B0604020202020204" pitchFamily="34" charset="0"/>
                <a:cs typeface="Arial" panose="020B0604020202020204" pitchFamily="34" charset="0"/>
                <a:sym typeface="Arial" panose="020B0604020202020204" pitchFamily="34" charset="0"/>
              </a:defRPr>
            </a:lvl1pPr>
            <a:lvl2pPr marL="342900" indent="0">
              <a:buFontTx/>
              <a:buNone/>
              <a:defRPr sz="1600">
                <a:solidFill>
                  <a:schemeClr val="tx1">
                    <a:lumMod val="60000"/>
                    <a:lumOff val="40000"/>
                  </a:schemeClr>
                </a:solidFill>
              </a:defRPr>
            </a:lvl2pPr>
            <a:lvl3pPr marL="685800" indent="0">
              <a:buFontTx/>
              <a:buNone/>
              <a:defRPr sz="1600">
                <a:solidFill>
                  <a:schemeClr val="tx1">
                    <a:lumMod val="60000"/>
                    <a:lumOff val="40000"/>
                  </a:schemeClr>
                </a:solidFill>
              </a:defRPr>
            </a:lvl3pPr>
            <a:lvl4pPr marL="1028700" indent="0">
              <a:buFontTx/>
              <a:buNone/>
              <a:defRPr sz="1600">
                <a:solidFill>
                  <a:schemeClr val="tx1">
                    <a:lumMod val="60000"/>
                    <a:lumOff val="40000"/>
                  </a:schemeClr>
                </a:solidFill>
              </a:defRPr>
            </a:lvl4pPr>
            <a:lvl5pPr marL="1371600" indent="0">
              <a:buFontTx/>
              <a:buNone/>
              <a:defRPr sz="1600">
                <a:solidFill>
                  <a:schemeClr val="tx1">
                    <a:lumMod val="60000"/>
                    <a:lumOff val="40000"/>
                  </a:schemeClr>
                </a:solidFill>
              </a:defRPr>
            </a:lvl5pPr>
          </a:lstStyle>
          <a:p>
            <a:pPr lvl="0"/>
            <a:r>
              <a:rPr lang="en-US"/>
              <a:t>Date optional</a:t>
            </a:r>
          </a:p>
        </p:txBody>
      </p:sp>
      <p:pic>
        <p:nvPicPr>
          <p:cNvPr id="34" name="Graphic 33">
            <a:extLst>
              <a:ext uri="{FF2B5EF4-FFF2-40B4-BE49-F238E27FC236}">
                <a16:creationId xmlns:a16="http://schemas.microsoft.com/office/drawing/2014/main" id="{D1D181C7-3648-FC85-3C34-D7E98541BACC}"/>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76075" y="479791"/>
            <a:ext cx="1103531" cy="384102"/>
          </a:xfrm>
          <a:prstGeom prst="rect">
            <a:avLst/>
          </a:prstGeom>
        </p:spPr>
      </p:pic>
      <p:grpSp>
        <p:nvGrpSpPr>
          <p:cNvPr id="20" name="Group 19">
            <a:extLst>
              <a:ext uri="{FF2B5EF4-FFF2-40B4-BE49-F238E27FC236}">
                <a16:creationId xmlns:a16="http://schemas.microsoft.com/office/drawing/2014/main" id="{77BC26CC-47B8-9A1C-5AEF-E0591AEE041D}"/>
              </a:ext>
            </a:extLst>
          </p:cNvPr>
          <p:cNvGrpSpPr/>
          <p:nvPr userDrawn="1"/>
        </p:nvGrpSpPr>
        <p:grpSpPr>
          <a:xfrm>
            <a:off x="4688478" y="70738"/>
            <a:ext cx="4455522" cy="5072762"/>
            <a:chOff x="4688478" y="70738"/>
            <a:chExt cx="4455522" cy="5072762"/>
          </a:xfrm>
        </p:grpSpPr>
        <p:pic>
          <p:nvPicPr>
            <p:cNvPr id="21" name="Picture 20" descr="Icon&#10;&#10;Description automatically generated">
              <a:extLst>
                <a:ext uri="{FF2B5EF4-FFF2-40B4-BE49-F238E27FC236}">
                  <a16:creationId xmlns:a16="http://schemas.microsoft.com/office/drawing/2014/main" id="{F8804BDE-24AB-D48E-9448-8AA68AD38735}"/>
                </a:ext>
              </a:extLst>
            </p:cNvPr>
            <p:cNvPicPr>
              <a:picLocks noChangeAspect="1"/>
            </p:cNvPicPr>
            <p:nvPr userDrawn="1"/>
          </p:nvPicPr>
          <p:blipFill rotWithShape="1">
            <a:blip r:embed="rId7" cstate="print">
              <a:extLst>
                <a:ext uri="{28A0092B-C50C-407E-A947-70E740481C1C}">
                  <a14:useLocalDpi xmlns:a14="http://schemas.microsoft.com/office/drawing/2010/main"/>
                </a:ext>
              </a:extLst>
            </a:blip>
            <a:srcRect l="2586" t="-891" r="35123" b="29734"/>
            <a:stretch/>
          </p:blipFill>
          <p:spPr>
            <a:xfrm>
              <a:off x="4706020" y="70738"/>
              <a:ext cx="4437980" cy="5072762"/>
            </a:xfrm>
            <a:prstGeom prst="rect">
              <a:avLst/>
            </a:prstGeom>
          </p:spPr>
        </p:pic>
        <p:pic>
          <p:nvPicPr>
            <p:cNvPr id="23" name="Picture 22" descr="Icon&#10;&#10;Description automatically generated">
              <a:extLst>
                <a:ext uri="{FF2B5EF4-FFF2-40B4-BE49-F238E27FC236}">
                  <a16:creationId xmlns:a16="http://schemas.microsoft.com/office/drawing/2014/main" id="{1F8E5AC6-00E0-4A1E-A482-8D156DBA9C04}"/>
                </a:ext>
              </a:extLst>
            </p:cNvPr>
            <p:cNvPicPr>
              <a:picLocks noChangeAspect="1"/>
            </p:cNvPicPr>
            <p:nvPr userDrawn="1"/>
          </p:nvPicPr>
          <p:blipFill rotWithShape="1">
            <a:blip r:embed="rId7" cstate="print">
              <a:extLst>
                <a:ext uri="{28A0092B-C50C-407E-A947-70E740481C1C}">
                  <a14:useLocalDpi xmlns:a14="http://schemas.microsoft.com/office/drawing/2010/main"/>
                </a:ext>
              </a:extLst>
            </a:blip>
            <a:srcRect l="2586" t="-891" r="35123" b="29734"/>
            <a:stretch/>
          </p:blipFill>
          <p:spPr>
            <a:xfrm>
              <a:off x="4688478" y="70738"/>
              <a:ext cx="4437980" cy="5072762"/>
            </a:xfrm>
            <a:prstGeom prst="rect">
              <a:avLst/>
            </a:prstGeom>
          </p:spPr>
        </p:pic>
        <p:pic>
          <p:nvPicPr>
            <p:cNvPr id="24" name="Picture 23" descr="Icon&#10;&#10;Description automatically generated">
              <a:extLst>
                <a:ext uri="{FF2B5EF4-FFF2-40B4-BE49-F238E27FC236}">
                  <a16:creationId xmlns:a16="http://schemas.microsoft.com/office/drawing/2014/main" id="{80C30BF7-29D8-9161-8B0F-7C999999154C}"/>
                </a:ext>
              </a:extLst>
            </p:cNvPr>
            <p:cNvPicPr>
              <a:picLocks noChangeAspect="1"/>
            </p:cNvPicPr>
            <p:nvPr userDrawn="1"/>
          </p:nvPicPr>
          <p:blipFill rotWithShape="1">
            <a:blip r:embed="rId7" cstate="print">
              <a:extLst>
                <a:ext uri="{28A0092B-C50C-407E-A947-70E740481C1C}">
                  <a14:useLocalDpi xmlns:a14="http://schemas.microsoft.com/office/drawing/2010/main"/>
                </a:ext>
              </a:extLst>
            </a:blip>
            <a:srcRect l="2586" t="-891" r="35123" b="29734"/>
            <a:stretch/>
          </p:blipFill>
          <p:spPr>
            <a:xfrm>
              <a:off x="4706020" y="70738"/>
              <a:ext cx="4437980" cy="5072762"/>
            </a:xfrm>
            <a:prstGeom prst="rect">
              <a:avLst/>
            </a:prstGeom>
          </p:spPr>
        </p:pic>
      </p:grpSp>
      <p:sp>
        <p:nvSpPr>
          <p:cNvPr id="36" name="Oval 35">
            <a:extLst>
              <a:ext uri="{FF2B5EF4-FFF2-40B4-BE49-F238E27FC236}">
                <a16:creationId xmlns:a16="http://schemas.microsoft.com/office/drawing/2014/main" id="{00423CDA-13BF-156F-CBFE-E33C71F9D132}"/>
              </a:ext>
            </a:extLst>
          </p:cNvPr>
          <p:cNvSpPr/>
          <p:nvPr userDrawn="1"/>
        </p:nvSpPr>
        <p:spPr>
          <a:xfrm>
            <a:off x="6664620" y="2652618"/>
            <a:ext cx="1573305" cy="157330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451787242"/>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022_Cover 3 (man - LargePie)">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71AF5746-B5DF-8D56-8DEC-366F2CBB8603}"/>
              </a:ext>
            </a:extLst>
          </p:cNvPr>
          <p:cNvSpPr/>
          <p:nvPr userDrawn="1"/>
        </p:nvSpPr>
        <p:spPr>
          <a:xfrm>
            <a:off x="0" y="0"/>
            <a:ext cx="9144000" cy="5143500"/>
          </a:xfrm>
          <a:prstGeom prst="rect">
            <a:avLst/>
          </a:prstGeom>
          <a:gradFill flip="none" rotWithShape="1">
            <a:gsLst>
              <a:gs pos="0">
                <a:srgbClr val="09233B">
                  <a:lumMod val="89000"/>
                  <a:lumOff val="11000"/>
                </a:srgbClr>
              </a:gs>
              <a:gs pos="23000">
                <a:srgbClr val="09233B">
                  <a:lumMod val="89000"/>
                  <a:lumOff val="11000"/>
                </a:srgbClr>
              </a:gs>
              <a:gs pos="68000">
                <a:srgbClr val="09233B">
                  <a:lumMod val="75000"/>
                </a:srgbClr>
              </a:gs>
              <a:gs pos="96000">
                <a:srgbClr val="09233B">
                  <a:lumMod val="7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32318035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51" imgH="226" progId="TCLayout.ActiveDocument.1">
                  <p:embed/>
                </p:oleObj>
              </mc:Choice>
              <mc:Fallback>
                <p:oleObj name="think-cell Slide" r:id="rId3" imgW="251" imgH="22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Title 1"/>
          <p:cNvSpPr txBox="1">
            <a:spLocks/>
          </p:cNvSpPr>
          <p:nvPr/>
        </p:nvSpPr>
        <p:spPr>
          <a:xfrm>
            <a:off x="628650" y="1776413"/>
            <a:ext cx="7331075" cy="1331912"/>
          </a:xfrm>
          <a:prstGeom prst="rect">
            <a:avLst/>
          </a:prstGeom>
        </p:spPr>
        <p:txBody>
          <a:bodyPr anchor="ctr"/>
          <a:lstStyle>
            <a:lvl1pPr algn="l" defTabSz="685800" rtl="0" eaLnBrk="1" latinLnBrk="0" hangingPunct="1">
              <a:lnSpc>
                <a:spcPct val="90000"/>
              </a:lnSpc>
              <a:spcBef>
                <a:spcPct val="0"/>
              </a:spcBef>
              <a:buNone/>
              <a:defRPr sz="3000" b="1" kern="1200">
                <a:solidFill>
                  <a:schemeClr val="tx1"/>
                </a:solidFill>
                <a:latin typeface="Calibri" charset="0"/>
                <a:ea typeface="Calibri" charset="0"/>
                <a:cs typeface="Calibri" charset="0"/>
              </a:defRPr>
            </a:lvl1pPr>
          </a:lstStyle>
          <a:p>
            <a:pPr rtl="0" fontAlgn="auto">
              <a:spcAft>
                <a:spcPts val="0"/>
              </a:spcAft>
              <a:defRPr/>
            </a:pPr>
            <a:endParaRPr lang="en-US" sz="3600" b="0" i="0">
              <a:solidFill>
                <a:srgbClr val="FFFFFF"/>
              </a:solidFill>
              <a:latin typeface="Arial" panose="020B0604020202020204" pitchFamily="34" charset="0"/>
              <a:ea typeface="Arial" charset="0"/>
              <a:cs typeface="Arial" panose="020B0604020202020204" pitchFamily="34" charset="0"/>
              <a:sym typeface="Arial" panose="020B0604020202020204" pitchFamily="34" charset="0"/>
            </a:endParaRPr>
          </a:p>
        </p:txBody>
      </p:sp>
      <p:sp>
        <p:nvSpPr>
          <p:cNvPr id="21" name="Rectangle 20">
            <a:extLst>
              <a:ext uri="{FF2B5EF4-FFF2-40B4-BE49-F238E27FC236}">
                <a16:creationId xmlns:a16="http://schemas.microsoft.com/office/drawing/2014/main" id="{36344B55-C432-F2E3-8CEC-87D35A97BE3E}"/>
              </a:ext>
            </a:extLst>
          </p:cNvPr>
          <p:cNvSpPr/>
          <p:nvPr userDrawn="1"/>
        </p:nvSpPr>
        <p:spPr>
          <a:xfrm>
            <a:off x="343760" y="0"/>
            <a:ext cx="1368162" cy="94877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Title 1">
            <a:extLst>
              <a:ext uri="{FF2B5EF4-FFF2-40B4-BE49-F238E27FC236}">
                <a16:creationId xmlns:a16="http://schemas.microsoft.com/office/drawing/2014/main" id="{5C19C9F3-48CB-C33F-D1FD-ECDDA4C312E3}"/>
              </a:ext>
            </a:extLst>
          </p:cNvPr>
          <p:cNvSpPr txBox="1">
            <a:spLocks/>
          </p:cNvSpPr>
          <p:nvPr userDrawn="1"/>
        </p:nvSpPr>
        <p:spPr>
          <a:xfrm>
            <a:off x="628650" y="1776413"/>
            <a:ext cx="7331075" cy="1331912"/>
          </a:xfrm>
          <a:prstGeom prst="rect">
            <a:avLst/>
          </a:prstGeom>
        </p:spPr>
        <p:txBody>
          <a:bodyPr anchor="ctr"/>
          <a:lstStyle>
            <a:lvl1pPr algn="l" defTabSz="685800" rtl="0" eaLnBrk="1" latinLnBrk="0" hangingPunct="1">
              <a:lnSpc>
                <a:spcPct val="90000"/>
              </a:lnSpc>
              <a:spcBef>
                <a:spcPct val="0"/>
              </a:spcBef>
              <a:buNone/>
              <a:defRPr sz="3000" b="1" kern="1200">
                <a:solidFill>
                  <a:schemeClr val="tx1"/>
                </a:solidFill>
                <a:latin typeface="Calibri" charset="0"/>
                <a:ea typeface="Calibri" charset="0"/>
                <a:cs typeface="Calibri" charset="0"/>
              </a:defRPr>
            </a:lvl1pPr>
          </a:lstStyle>
          <a:p>
            <a:pPr rtl="0" fontAlgn="auto">
              <a:spcAft>
                <a:spcPts val="0"/>
              </a:spcAft>
              <a:defRPr/>
            </a:pPr>
            <a:endParaRPr lang="en-US" sz="3600" b="0" i="0">
              <a:solidFill>
                <a:srgbClr val="FFFFFF"/>
              </a:solidFill>
              <a:latin typeface="Arial" panose="020B0604020202020204" pitchFamily="34" charset="0"/>
              <a:ea typeface="Arial" charset="0"/>
              <a:cs typeface="Arial" panose="020B0604020202020204" pitchFamily="34" charset="0"/>
              <a:sym typeface="Arial" panose="020B0604020202020204" pitchFamily="34" charset="0"/>
            </a:endParaRPr>
          </a:p>
        </p:txBody>
      </p:sp>
      <p:sp>
        <p:nvSpPr>
          <p:cNvPr id="24" name="Text Placeholder 10">
            <a:extLst>
              <a:ext uri="{FF2B5EF4-FFF2-40B4-BE49-F238E27FC236}">
                <a16:creationId xmlns:a16="http://schemas.microsoft.com/office/drawing/2014/main" id="{65E45E57-83B0-EE36-A9D4-96B8DCB4FF09}"/>
              </a:ext>
            </a:extLst>
          </p:cNvPr>
          <p:cNvSpPr>
            <a:spLocks noGrp="1"/>
          </p:cNvSpPr>
          <p:nvPr>
            <p:ph type="body" sz="quarter" idx="13" hasCustomPrompt="1"/>
          </p:nvPr>
        </p:nvSpPr>
        <p:spPr>
          <a:xfrm>
            <a:off x="495300" y="3998134"/>
            <a:ext cx="1847306" cy="201705"/>
          </a:xfrm>
        </p:spPr>
        <p:txBody>
          <a:bodyPr tIns="0" bIns="0">
            <a:noAutofit/>
          </a:bodyPr>
          <a:lstStyle>
            <a:lvl1pPr marL="0" indent="0" rtl="0">
              <a:spcBef>
                <a:spcPts val="0"/>
              </a:spcBef>
              <a:buFontTx/>
              <a:buNone/>
              <a:defRPr sz="1400" b="1" baseline="0">
                <a:solidFill>
                  <a:schemeClr val="bg1"/>
                </a:solidFill>
                <a:latin typeface="Arial" panose="020B0604020202020204" pitchFamily="34" charset="0"/>
                <a:cs typeface="Arial" panose="020B0604020202020204" pitchFamily="34" charset="0"/>
                <a:sym typeface="Arial" panose="020B0604020202020204" pitchFamily="34" charset="0"/>
              </a:defRPr>
            </a:lvl1pPr>
            <a:lvl2pPr marL="342900" indent="0">
              <a:buFontTx/>
              <a:buNone/>
              <a:defRPr sz="1600">
                <a:solidFill>
                  <a:schemeClr val="tx1">
                    <a:lumMod val="60000"/>
                    <a:lumOff val="40000"/>
                  </a:schemeClr>
                </a:solidFill>
              </a:defRPr>
            </a:lvl2pPr>
            <a:lvl3pPr marL="685800" indent="0">
              <a:buFontTx/>
              <a:buNone/>
              <a:defRPr sz="1600">
                <a:solidFill>
                  <a:schemeClr val="tx1">
                    <a:lumMod val="60000"/>
                    <a:lumOff val="40000"/>
                  </a:schemeClr>
                </a:solidFill>
              </a:defRPr>
            </a:lvl3pPr>
            <a:lvl4pPr marL="1028700" indent="0">
              <a:buFontTx/>
              <a:buNone/>
              <a:defRPr sz="1600">
                <a:solidFill>
                  <a:schemeClr val="tx1">
                    <a:lumMod val="60000"/>
                    <a:lumOff val="40000"/>
                  </a:schemeClr>
                </a:solidFill>
              </a:defRPr>
            </a:lvl4pPr>
            <a:lvl5pPr marL="1371600" indent="0">
              <a:buFontTx/>
              <a:buNone/>
              <a:defRPr sz="1600">
                <a:solidFill>
                  <a:schemeClr val="tx1">
                    <a:lumMod val="60000"/>
                    <a:lumOff val="40000"/>
                  </a:schemeClr>
                </a:solidFill>
              </a:defRPr>
            </a:lvl5pPr>
          </a:lstStyle>
          <a:p>
            <a:pPr lvl="0"/>
            <a:r>
              <a:rPr lang="en-US"/>
              <a:t>Name</a:t>
            </a:r>
          </a:p>
        </p:txBody>
      </p:sp>
      <p:sp>
        <p:nvSpPr>
          <p:cNvPr id="32" name="Text Placeholder 10">
            <a:extLst>
              <a:ext uri="{FF2B5EF4-FFF2-40B4-BE49-F238E27FC236}">
                <a16:creationId xmlns:a16="http://schemas.microsoft.com/office/drawing/2014/main" id="{752C3D64-7BC7-2DB6-FC78-019259373938}"/>
              </a:ext>
            </a:extLst>
          </p:cNvPr>
          <p:cNvSpPr>
            <a:spLocks noGrp="1"/>
          </p:cNvSpPr>
          <p:nvPr>
            <p:ph type="body" sz="quarter" idx="14" hasCustomPrompt="1"/>
          </p:nvPr>
        </p:nvSpPr>
        <p:spPr>
          <a:xfrm>
            <a:off x="495300" y="4225923"/>
            <a:ext cx="1847306" cy="201705"/>
          </a:xfrm>
        </p:spPr>
        <p:txBody>
          <a:bodyPr tIns="0" bIns="0">
            <a:noAutofit/>
          </a:bodyPr>
          <a:lstStyle>
            <a:lvl1pPr marL="0" indent="0" rtl="0">
              <a:spcBef>
                <a:spcPts val="0"/>
              </a:spcBef>
              <a:buFontTx/>
              <a:buNone/>
              <a:defRPr sz="1400" b="0" baseline="0">
                <a:solidFill>
                  <a:schemeClr val="bg1"/>
                </a:solidFill>
                <a:latin typeface="Arial" panose="020B0604020202020204" pitchFamily="34" charset="0"/>
                <a:cs typeface="Arial" panose="020B0604020202020204" pitchFamily="34" charset="0"/>
                <a:sym typeface="Arial" panose="020B0604020202020204" pitchFamily="34" charset="0"/>
              </a:defRPr>
            </a:lvl1pPr>
            <a:lvl2pPr marL="342900" indent="0">
              <a:buFontTx/>
              <a:buNone/>
              <a:defRPr sz="1600">
                <a:solidFill>
                  <a:schemeClr val="tx1">
                    <a:lumMod val="60000"/>
                    <a:lumOff val="40000"/>
                  </a:schemeClr>
                </a:solidFill>
              </a:defRPr>
            </a:lvl2pPr>
            <a:lvl3pPr marL="685800" indent="0">
              <a:buFontTx/>
              <a:buNone/>
              <a:defRPr sz="1600">
                <a:solidFill>
                  <a:schemeClr val="tx1">
                    <a:lumMod val="60000"/>
                    <a:lumOff val="40000"/>
                  </a:schemeClr>
                </a:solidFill>
              </a:defRPr>
            </a:lvl3pPr>
            <a:lvl4pPr marL="1028700" indent="0">
              <a:buFontTx/>
              <a:buNone/>
              <a:defRPr sz="1600">
                <a:solidFill>
                  <a:schemeClr val="tx1">
                    <a:lumMod val="60000"/>
                    <a:lumOff val="40000"/>
                  </a:schemeClr>
                </a:solidFill>
              </a:defRPr>
            </a:lvl4pPr>
            <a:lvl5pPr marL="1371600" indent="0">
              <a:buFontTx/>
              <a:buNone/>
              <a:defRPr sz="1600">
                <a:solidFill>
                  <a:schemeClr val="tx1">
                    <a:lumMod val="60000"/>
                    <a:lumOff val="40000"/>
                  </a:schemeClr>
                </a:solidFill>
              </a:defRPr>
            </a:lvl5pPr>
          </a:lstStyle>
          <a:p>
            <a:pPr lvl="0"/>
            <a:r>
              <a:rPr lang="en-US"/>
              <a:t>Job Title</a:t>
            </a:r>
          </a:p>
        </p:txBody>
      </p:sp>
      <p:sp>
        <p:nvSpPr>
          <p:cNvPr id="33" name="Text Placeholder 10">
            <a:extLst>
              <a:ext uri="{FF2B5EF4-FFF2-40B4-BE49-F238E27FC236}">
                <a16:creationId xmlns:a16="http://schemas.microsoft.com/office/drawing/2014/main" id="{43F31017-2DD5-CA56-7C1B-817757B999DF}"/>
              </a:ext>
            </a:extLst>
          </p:cNvPr>
          <p:cNvSpPr>
            <a:spLocks noGrp="1"/>
          </p:cNvSpPr>
          <p:nvPr>
            <p:ph type="body" sz="quarter" idx="15" hasCustomPrompt="1"/>
          </p:nvPr>
        </p:nvSpPr>
        <p:spPr>
          <a:xfrm>
            <a:off x="2881448" y="3998134"/>
            <a:ext cx="1847306" cy="201705"/>
          </a:xfrm>
        </p:spPr>
        <p:txBody>
          <a:bodyPr tIns="0" bIns="0">
            <a:noAutofit/>
          </a:bodyPr>
          <a:lstStyle>
            <a:lvl1pPr marL="0" indent="0" rtl="0">
              <a:spcBef>
                <a:spcPts val="0"/>
              </a:spcBef>
              <a:buFontTx/>
              <a:buNone/>
              <a:defRPr sz="1400" b="1" baseline="0">
                <a:solidFill>
                  <a:schemeClr val="bg1"/>
                </a:solidFill>
                <a:latin typeface="Arial" panose="020B0604020202020204" pitchFamily="34" charset="0"/>
                <a:cs typeface="Arial" panose="020B0604020202020204" pitchFamily="34" charset="0"/>
                <a:sym typeface="Arial" panose="020B0604020202020204" pitchFamily="34" charset="0"/>
              </a:defRPr>
            </a:lvl1pPr>
            <a:lvl2pPr marL="342900" indent="0">
              <a:buFontTx/>
              <a:buNone/>
              <a:defRPr sz="1600">
                <a:solidFill>
                  <a:schemeClr val="tx1">
                    <a:lumMod val="60000"/>
                    <a:lumOff val="40000"/>
                  </a:schemeClr>
                </a:solidFill>
              </a:defRPr>
            </a:lvl2pPr>
            <a:lvl3pPr marL="685800" indent="0">
              <a:buFontTx/>
              <a:buNone/>
              <a:defRPr sz="1600">
                <a:solidFill>
                  <a:schemeClr val="tx1">
                    <a:lumMod val="60000"/>
                    <a:lumOff val="40000"/>
                  </a:schemeClr>
                </a:solidFill>
              </a:defRPr>
            </a:lvl3pPr>
            <a:lvl4pPr marL="1028700" indent="0">
              <a:buFontTx/>
              <a:buNone/>
              <a:defRPr sz="1600">
                <a:solidFill>
                  <a:schemeClr val="tx1">
                    <a:lumMod val="60000"/>
                    <a:lumOff val="40000"/>
                  </a:schemeClr>
                </a:solidFill>
              </a:defRPr>
            </a:lvl4pPr>
            <a:lvl5pPr marL="1371600" indent="0">
              <a:buFontTx/>
              <a:buNone/>
              <a:defRPr sz="1600">
                <a:solidFill>
                  <a:schemeClr val="tx1">
                    <a:lumMod val="60000"/>
                    <a:lumOff val="40000"/>
                  </a:schemeClr>
                </a:solidFill>
              </a:defRPr>
            </a:lvl5pPr>
          </a:lstStyle>
          <a:p>
            <a:pPr lvl="0"/>
            <a:r>
              <a:rPr lang="en-US"/>
              <a:t>Name</a:t>
            </a:r>
          </a:p>
        </p:txBody>
      </p:sp>
      <p:sp>
        <p:nvSpPr>
          <p:cNvPr id="34" name="Text Placeholder 10">
            <a:extLst>
              <a:ext uri="{FF2B5EF4-FFF2-40B4-BE49-F238E27FC236}">
                <a16:creationId xmlns:a16="http://schemas.microsoft.com/office/drawing/2014/main" id="{90865323-A8E9-1693-0F91-CEA6BFC28DD0}"/>
              </a:ext>
            </a:extLst>
          </p:cNvPr>
          <p:cNvSpPr>
            <a:spLocks noGrp="1"/>
          </p:cNvSpPr>
          <p:nvPr>
            <p:ph type="body" sz="quarter" idx="16" hasCustomPrompt="1"/>
          </p:nvPr>
        </p:nvSpPr>
        <p:spPr>
          <a:xfrm>
            <a:off x="2881448" y="4225923"/>
            <a:ext cx="1847306" cy="201705"/>
          </a:xfrm>
        </p:spPr>
        <p:txBody>
          <a:bodyPr tIns="0" bIns="0">
            <a:noAutofit/>
          </a:bodyPr>
          <a:lstStyle>
            <a:lvl1pPr marL="0" indent="0" rtl="0">
              <a:spcBef>
                <a:spcPts val="0"/>
              </a:spcBef>
              <a:buFontTx/>
              <a:buNone/>
              <a:defRPr sz="1400" b="0" baseline="0">
                <a:solidFill>
                  <a:schemeClr val="bg1"/>
                </a:solidFill>
                <a:latin typeface="Arial" panose="020B0604020202020204" pitchFamily="34" charset="0"/>
                <a:cs typeface="Arial" panose="020B0604020202020204" pitchFamily="34" charset="0"/>
                <a:sym typeface="Arial" panose="020B0604020202020204" pitchFamily="34" charset="0"/>
              </a:defRPr>
            </a:lvl1pPr>
            <a:lvl2pPr marL="342900" indent="0">
              <a:buFontTx/>
              <a:buNone/>
              <a:defRPr sz="1600">
                <a:solidFill>
                  <a:schemeClr val="tx1">
                    <a:lumMod val="60000"/>
                    <a:lumOff val="40000"/>
                  </a:schemeClr>
                </a:solidFill>
              </a:defRPr>
            </a:lvl2pPr>
            <a:lvl3pPr marL="685800" indent="0">
              <a:buFontTx/>
              <a:buNone/>
              <a:defRPr sz="1600">
                <a:solidFill>
                  <a:schemeClr val="tx1">
                    <a:lumMod val="60000"/>
                    <a:lumOff val="40000"/>
                  </a:schemeClr>
                </a:solidFill>
              </a:defRPr>
            </a:lvl3pPr>
            <a:lvl4pPr marL="1028700" indent="0">
              <a:buFontTx/>
              <a:buNone/>
              <a:defRPr sz="1600">
                <a:solidFill>
                  <a:schemeClr val="tx1">
                    <a:lumMod val="60000"/>
                    <a:lumOff val="40000"/>
                  </a:schemeClr>
                </a:solidFill>
              </a:defRPr>
            </a:lvl4pPr>
            <a:lvl5pPr marL="1371600" indent="0">
              <a:buFontTx/>
              <a:buNone/>
              <a:defRPr sz="1600">
                <a:solidFill>
                  <a:schemeClr val="tx1">
                    <a:lumMod val="60000"/>
                    <a:lumOff val="40000"/>
                  </a:schemeClr>
                </a:solidFill>
              </a:defRPr>
            </a:lvl5pPr>
          </a:lstStyle>
          <a:p>
            <a:pPr lvl="0"/>
            <a:r>
              <a:rPr lang="en-US"/>
              <a:t>Job Title</a:t>
            </a:r>
          </a:p>
        </p:txBody>
      </p:sp>
      <p:sp>
        <p:nvSpPr>
          <p:cNvPr id="35" name="Title 1">
            <a:extLst>
              <a:ext uri="{FF2B5EF4-FFF2-40B4-BE49-F238E27FC236}">
                <a16:creationId xmlns:a16="http://schemas.microsoft.com/office/drawing/2014/main" id="{B07E209F-B05A-F7D2-1047-44D3B2BBD607}"/>
              </a:ext>
            </a:extLst>
          </p:cNvPr>
          <p:cNvSpPr>
            <a:spLocks noGrp="1"/>
          </p:cNvSpPr>
          <p:nvPr>
            <p:ph type="title" hasCustomPrompt="1"/>
          </p:nvPr>
        </p:nvSpPr>
        <p:spPr>
          <a:xfrm>
            <a:off x="504295" y="1160710"/>
            <a:ext cx="4131079" cy="1681196"/>
          </a:xfrm>
        </p:spPr>
        <p:txBody>
          <a:bodyPr vert="horz" anchor="b"/>
          <a:lstStyle>
            <a:lvl1pPr rtl="0">
              <a:lnSpc>
                <a:spcPct val="90000"/>
              </a:lnSpc>
              <a:defRPr sz="3000" b="1" cap="none" baseline="0">
                <a:solidFill>
                  <a:srgbClr val="FFFFFF"/>
                </a:solidFill>
                <a:latin typeface="Arial" panose="020B0604020202020204" pitchFamily="34" charset="0"/>
                <a:cs typeface="Arial" panose="020B0604020202020204" pitchFamily="34" charset="0"/>
                <a:sym typeface="Arial" panose="020B0604020202020204" pitchFamily="34" charset="0"/>
              </a:defRPr>
            </a:lvl1pPr>
          </a:lstStyle>
          <a:p>
            <a:r>
              <a:rPr lang="en-US"/>
              <a:t>This is a cover slide option with three lines for a long title</a:t>
            </a:r>
          </a:p>
        </p:txBody>
      </p:sp>
      <p:sp>
        <p:nvSpPr>
          <p:cNvPr id="36" name="Text Placeholder 10">
            <a:extLst>
              <a:ext uri="{FF2B5EF4-FFF2-40B4-BE49-F238E27FC236}">
                <a16:creationId xmlns:a16="http://schemas.microsoft.com/office/drawing/2014/main" id="{5C5CE534-405E-3DE7-2613-DB6831D941F8}"/>
              </a:ext>
            </a:extLst>
          </p:cNvPr>
          <p:cNvSpPr>
            <a:spLocks noGrp="1"/>
          </p:cNvSpPr>
          <p:nvPr>
            <p:ph type="body" sz="quarter" idx="11" hasCustomPrompt="1"/>
          </p:nvPr>
        </p:nvSpPr>
        <p:spPr>
          <a:xfrm>
            <a:off x="504294" y="2918099"/>
            <a:ext cx="4601107" cy="268469"/>
          </a:xfrm>
        </p:spPr>
        <p:txBody>
          <a:bodyPr tIns="0" bIns="0">
            <a:noAutofit/>
          </a:bodyPr>
          <a:lstStyle>
            <a:lvl1pPr marL="0" indent="0" rtl="0">
              <a:spcBef>
                <a:spcPts val="0"/>
              </a:spcBef>
              <a:buFontTx/>
              <a:buNone/>
              <a:defRPr sz="2000" baseline="0">
                <a:solidFill>
                  <a:srgbClr val="FFFFFF"/>
                </a:solidFill>
                <a:latin typeface="Arial" panose="020B0604020202020204" pitchFamily="34" charset="0"/>
                <a:cs typeface="Arial" panose="020B0604020202020204" pitchFamily="34" charset="0"/>
                <a:sym typeface="Arial" panose="020B0604020202020204" pitchFamily="34" charset="0"/>
              </a:defRPr>
            </a:lvl1pPr>
            <a:lvl2pPr marL="342900" indent="0">
              <a:buFontTx/>
              <a:buNone/>
              <a:defRPr sz="1600">
                <a:solidFill>
                  <a:schemeClr val="tx1">
                    <a:lumMod val="60000"/>
                    <a:lumOff val="40000"/>
                  </a:schemeClr>
                </a:solidFill>
              </a:defRPr>
            </a:lvl2pPr>
            <a:lvl3pPr marL="685800" indent="0">
              <a:buFontTx/>
              <a:buNone/>
              <a:defRPr sz="1600">
                <a:solidFill>
                  <a:schemeClr val="tx1">
                    <a:lumMod val="60000"/>
                    <a:lumOff val="40000"/>
                  </a:schemeClr>
                </a:solidFill>
              </a:defRPr>
            </a:lvl3pPr>
            <a:lvl4pPr marL="1028700" indent="0">
              <a:buFontTx/>
              <a:buNone/>
              <a:defRPr sz="1600">
                <a:solidFill>
                  <a:schemeClr val="tx1">
                    <a:lumMod val="60000"/>
                    <a:lumOff val="40000"/>
                  </a:schemeClr>
                </a:solidFill>
              </a:defRPr>
            </a:lvl4pPr>
            <a:lvl5pPr marL="1371600" indent="0">
              <a:buFontTx/>
              <a:buNone/>
              <a:defRPr sz="1600">
                <a:solidFill>
                  <a:schemeClr val="tx1">
                    <a:lumMod val="60000"/>
                    <a:lumOff val="40000"/>
                  </a:schemeClr>
                </a:solidFill>
              </a:defRPr>
            </a:lvl5pPr>
          </a:lstStyle>
          <a:p>
            <a:pPr lvl="0"/>
            <a:r>
              <a:rPr lang="en-US"/>
              <a:t>This is for a subtitle optional</a:t>
            </a:r>
          </a:p>
        </p:txBody>
      </p:sp>
      <p:sp>
        <p:nvSpPr>
          <p:cNvPr id="37" name="Text Placeholder 10">
            <a:extLst>
              <a:ext uri="{FF2B5EF4-FFF2-40B4-BE49-F238E27FC236}">
                <a16:creationId xmlns:a16="http://schemas.microsoft.com/office/drawing/2014/main" id="{1D83C248-7EAA-751E-9A5E-BBC20BEE38AA}"/>
              </a:ext>
            </a:extLst>
          </p:cNvPr>
          <p:cNvSpPr>
            <a:spLocks noGrp="1"/>
          </p:cNvSpPr>
          <p:nvPr>
            <p:ph type="body" sz="quarter" idx="12" hasCustomPrompt="1"/>
          </p:nvPr>
        </p:nvSpPr>
        <p:spPr>
          <a:xfrm>
            <a:off x="504294" y="4724444"/>
            <a:ext cx="3697432" cy="201705"/>
          </a:xfrm>
        </p:spPr>
        <p:txBody>
          <a:bodyPr tIns="0" bIns="0">
            <a:noAutofit/>
          </a:bodyPr>
          <a:lstStyle>
            <a:lvl1pPr marL="0" indent="0" rtl="0">
              <a:spcBef>
                <a:spcPts val="0"/>
              </a:spcBef>
              <a:buFontTx/>
              <a:buNone/>
              <a:defRPr sz="1000" b="0" baseline="0">
                <a:solidFill>
                  <a:schemeClr val="bg1"/>
                </a:solidFill>
                <a:latin typeface="Arial" panose="020B0604020202020204" pitchFamily="34" charset="0"/>
                <a:cs typeface="Arial" panose="020B0604020202020204" pitchFamily="34" charset="0"/>
                <a:sym typeface="Arial" panose="020B0604020202020204" pitchFamily="34" charset="0"/>
              </a:defRPr>
            </a:lvl1pPr>
            <a:lvl2pPr marL="342900" indent="0">
              <a:buFontTx/>
              <a:buNone/>
              <a:defRPr sz="1600">
                <a:solidFill>
                  <a:schemeClr val="tx1">
                    <a:lumMod val="60000"/>
                    <a:lumOff val="40000"/>
                  </a:schemeClr>
                </a:solidFill>
              </a:defRPr>
            </a:lvl2pPr>
            <a:lvl3pPr marL="685800" indent="0">
              <a:buFontTx/>
              <a:buNone/>
              <a:defRPr sz="1600">
                <a:solidFill>
                  <a:schemeClr val="tx1">
                    <a:lumMod val="60000"/>
                    <a:lumOff val="40000"/>
                  </a:schemeClr>
                </a:solidFill>
              </a:defRPr>
            </a:lvl3pPr>
            <a:lvl4pPr marL="1028700" indent="0">
              <a:buFontTx/>
              <a:buNone/>
              <a:defRPr sz="1600">
                <a:solidFill>
                  <a:schemeClr val="tx1">
                    <a:lumMod val="60000"/>
                    <a:lumOff val="40000"/>
                  </a:schemeClr>
                </a:solidFill>
              </a:defRPr>
            </a:lvl4pPr>
            <a:lvl5pPr marL="1371600" indent="0">
              <a:buFontTx/>
              <a:buNone/>
              <a:defRPr sz="1600">
                <a:solidFill>
                  <a:schemeClr val="tx1">
                    <a:lumMod val="60000"/>
                    <a:lumOff val="40000"/>
                  </a:schemeClr>
                </a:solidFill>
              </a:defRPr>
            </a:lvl5pPr>
          </a:lstStyle>
          <a:p>
            <a:pPr lvl="0"/>
            <a:r>
              <a:rPr lang="en-US"/>
              <a:t>Date optional</a:t>
            </a:r>
          </a:p>
        </p:txBody>
      </p:sp>
      <p:pic>
        <p:nvPicPr>
          <p:cNvPr id="38" name="Graphic 37">
            <a:extLst>
              <a:ext uri="{FF2B5EF4-FFF2-40B4-BE49-F238E27FC236}">
                <a16:creationId xmlns:a16="http://schemas.microsoft.com/office/drawing/2014/main" id="{26460C3D-9C6C-7F61-FAF8-EF7F41567A77}"/>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76075" y="479791"/>
            <a:ext cx="1103531" cy="384102"/>
          </a:xfrm>
          <a:prstGeom prst="rect">
            <a:avLst/>
          </a:prstGeom>
        </p:spPr>
      </p:pic>
      <p:grpSp>
        <p:nvGrpSpPr>
          <p:cNvPr id="5" name="Group 4">
            <a:extLst>
              <a:ext uri="{FF2B5EF4-FFF2-40B4-BE49-F238E27FC236}">
                <a16:creationId xmlns:a16="http://schemas.microsoft.com/office/drawing/2014/main" id="{1BAED23F-49E2-F3AC-0724-3AC8FE4EB029}"/>
              </a:ext>
            </a:extLst>
          </p:cNvPr>
          <p:cNvGrpSpPr/>
          <p:nvPr userDrawn="1"/>
        </p:nvGrpSpPr>
        <p:grpSpPr>
          <a:xfrm>
            <a:off x="4688478" y="70738"/>
            <a:ext cx="4455522" cy="5072762"/>
            <a:chOff x="4688478" y="70738"/>
            <a:chExt cx="4455522" cy="5072762"/>
          </a:xfrm>
        </p:grpSpPr>
        <p:pic>
          <p:nvPicPr>
            <p:cNvPr id="17" name="Picture 16" descr="Icon&#10;&#10;Description automatically generated">
              <a:extLst>
                <a:ext uri="{FF2B5EF4-FFF2-40B4-BE49-F238E27FC236}">
                  <a16:creationId xmlns:a16="http://schemas.microsoft.com/office/drawing/2014/main" id="{794F7797-BA4F-ED8B-2FE5-589B4CEA9C3C}"/>
                </a:ext>
              </a:extLst>
            </p:cNvPr>
            <p:cNvPicPr>
              <a:picLocks noChangeAspect="1"/>
            </p:cNvPicPr>
            <p:nvPr userDrawn="1"/>
          </p:nvPicPr>
          <p:blipFill rotWithShape="1">
            <a:blip r:embed="rId7" cstate="print">
              <a:extLst>
                <a:ext uri="{28A0092B-C50C-407E-A947-70E740481C1C}">
                  <a14:useLocalDpi xmlns:a14="http://schemas.microsoft.com/office/drawing/2010/main"/>
                </a:ext>
              </a:extLst>
            </a:blip>
            <a:srcRect l="2586" t="-891" r="35123" b="29734"/>
            <a:stretch/>
          </p:blipFill>
          <p:spPr>
            <a:xfrm>
              <a:off x="4706020" y="70738"/>
              <a:ext cx="4437980" cy="5072762"/>
            </a:xfrm>
            <a:prstGeom prst="rect">
              <a:avLst/>
            </a:prstGeom>
          </p:spPr>
        </p:pic>
        <p:pic>
          <p:nvPicPr>
            <p:cNvPr id="19" name="Picture 18" descr="Icon&#10;&#10;Description automatically generated">
              <a:extLst>
                <a:ext uri="{FF2B5EF4-FFF2-40B4-BE49-F238E27FC236}">
                  <a16:creationId xmlns:a16="http://schemas.microsoft.com/office/drawing/2014/main" id="{77CBBFF6-4414-4991-6533-1305D6031A77}"/>
                </a:ext>
              </a:extLst>
            </p:cNvPr>
            <p:cNvPicPr>
              <a:picLocks noChangeAspect="1"/>
            </p:cNvPicPr>
            <p:nvPr userDrawn="1"/>
          </p:nvPicPr>
          <p:blipFill rotWithShape="1">
            <a:blip r:embed="rId7" cstate="print">
              <a:extLst>
                <a:ext uri="{28A0092B-C50C-407E-A947-70E740481C1C}">
                  <a14:useLocalDpi xmlns:a14="http://schemas.microsoft.com/office/drawing/2010/main"/>
                </a:ext>
              </a:extLst>
            </a:blip>
            <a:srcRect l="2586" t="-891" r="35123" b="29734"/>
            <a:stretch/>
          </p:blipFill>
          <p:spPr>
            <a:xfrm>
              <a:off x="4688478" y="70738"/>
              <a:ext cx="4437980" cy="5072762"/>
            </a:xfrm>
            <a:prstGeom prst="rect">
              <a:avLst/>
            </a:prstGeom>
          </p:spPr>
        </p:pic>
        <p:pic>
          <p:nvPicPr>
            <p:cNvPr id="23" name="Picture 22" descr="Icon&#10;&#10;Description automatically generated">
              <a:extLst>
                <a:ext uri="{FF2B5EF4-FFF2-40B4-BE49-F238E27FC236}">
                  <a16:creationId xmlns:a16="http://schemas.microsoft.com/office/drawing/2014/main" id="{867C4DB1-2CB1-2761-ACD3-A5EAB7411DF6}"/>
                </a:ext>
              </a:extLst>
            </p:cNvPr>
            <p:cNvPicPr>
              <a:picLocks noChangeAspect="1"/>
            </p:cNvPicPr>
            <p:nvPr userDrawn="1"/>
          </p:nvPicPr>
          <p:blipFill rotWithShape="1">
            <a:blip r:embed="rId7" cstate="print">
              <a:extLst>
                <a:ext uri="{28A0092B-C50C-407E-A947-70E740481C1C}">
                  <a14:useLocalDpi xmlns:a14="http://schemas.microsoft.com/office/drawing/2010/main"/>
                </a:ext>
              </a:extLst>
            </a:blip>
            <a:srcRect l="2586" t="-891" r="35123" b="29734"/>
            <a:stretch/>
          </p:blipFill>
          <p:spPr>
            <a:xfrm>
              <a:off x="4706020" y="70738"/>
              <a:ext cx="4437980" cy="5072762"/>
            </a:xfrm>
            <a:prstGeom prst="rect">
              <a:avLst/>
            </a:prstGeom>
          </p:spPr>
        </p:pic>
      </p:grpSp>
      <p:sp>
        <p:nvSpPr>
          <p:cNvPr id="7" name="Oval 6">
            <a:extLst>
              <a:ext uri="{FF2B5EF4-FFF2-40B4-BE49-F238E27FC236}">
                <a16:creationId xmlns:a16="http://schemas.microsoft.com/office/drawing/2014/main" id="{07CB7438-AD27-9D22-D7CC-5FBE084BF543}"/>
              </a:ext>
            </a:extLst>
          </p:cNvPr>
          <p:cNvSpPr/>
          <p:nvPr userDrawn="1"/>
        </p:nvSpPr>
        <p:spPr>
          <a:xfrm>
            <a:off x="6664620" y="2652618"/>
            <a:ext cx="1573305" cy="157330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5" name="Picture 24" descr="A person with his arms crossed&#10;&#10;Description automatically generated with medium confidence">
            <a:extLst>
              <a:ext uri="{FF2B5EF4-FFF2-40B4-BE49-F238E27FC236}">
                <a16:creationId xmlns:a16="http://schemas.microsoft.com/office/drawing/2014/main" id="{B46034BB-8A8C-0839-0B6C-027187665E30}"/>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5311270" y="1524000"/>
            <a:ext cx="2787555" cy="3619499"/>
          </a:xfrm>
          <a:prstGeom prst="rect">
            <a:avLst/>
          </a:prstGeom>
        </p:spPr>
      </p:pic>
    </p:spTree>
    <p:extLst>
      <p:ext uri="{BB962C8B-B14F-4D97-AF65-F5344CB8AC3E}">
        <p14:creationId xmlns:p14="http://schemas.microsoft.com/office/powerpoint/2010/main" val="4237653287"/>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No Social Media">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0B63DD-888D-6B0E-DEA1-201EF89D7F9B}"/>
              </a:ext>
            </a:extLst>
          </p:cNvPr>
          <p:cNvSpPr/>
          <p:nvPr userDrawn="1"/>
        </p:nvSpPr>
        <p:spPr>
          <a:xfrm>
            <a:off x="0" y="0"/>
            <a:ext cx="9144000" cy="4608576"/>
          </a:xfrm>
          <a:prstGeom prst="rect">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TextBox 7"/>
          <p:cNvSpPr txBox="1"/>
          <p:nvPr/>
        </p:nvSpPr>
        <p:spPr>
          <a:xfrm>
            <a:off x="322730" y="3428363"/>
            <a:ext cx="4703704" cy="553998"/>
          </a:xfrm>
          <a:prstGeom prst="rect">
            <a:avLst/>
          </a:prstGeom>
          <a:noFill/>
        </p:spPr>
        <p:txBody>
          <a:bodyPr wrap="square" rtlCol="0">
            <a:spAutoFit/>
          </a:bodyPr>
          <a:lstStyle/>
          <a:p>
            <a:pPr algn="ctr"/>
            <a:r>
              <a:rPr lang="en-US" sz="3000" b="1">
                <a:solidFill>
                  <a:schemeClr val="bg1"/>
                </a:solidFill>
                <a:latin typeface="Arial" panose="020B0604020202020204" pitchFamily="34" charset="0"/>
                <a:cs typeface="Arial" panose="020B0604020202020204" pitchFamily="34" charset="0"/>
              </a:rPr>
              <a:t>No Social</a:t>
            </a:r>
            <a:r>
              <a:rPr lang="en-US" sz="3000" b="1" baseline="0">
                <a:solidFill>
                  <a:schemeClr val="bg1"/>
                </a:solidFill>
                <a:latin typeface="Arial" panose="020B0604020202020204" pitchFamily="34" charset="0"/>
                <a:cs typeface="Arial" panose="020B0604020202020204" pitchFamily="34" charset="0"/>
              </a:rPr>
              <a:t> </a:t>
            </a:r>
            <a:r>
              <a:rPr lang="en-US" sz="3000" b="1">
                <a:solidFill>
                  <a:schemeClr val="bg1"/>
                </a:solidFill>
                <a:latin typeface="Arial" panose="020B0604020202020204" pitchFamily="34" charset="0"/>
                <a:cs typeface="Arial" panose="020B0604020202020204" pitchFamily="34" charset="0"/>
              </a:rPr>
              <a:t>Media</a:t>
            </a:r>
          </a:p>
        </p:txBody>
      </p:sp>
      <p:sp>
        <p:nvSpPr>
          <p:cNvPr id="6" name="TextBox 5"/>
          <p:cNvSpPr txBox="1"/>
          <p:nvPr/>
        </p:nvSpPr>
        <p:spPr>
          <a:xfrm>
            <a:off x="4635814" y="3439340"/>
            <a:ext cx="3706518" cy="553998"/>
          </a:xfrm>
          <a:prstGeom prst="rect">
            <a:avLst/>
          </a:prstGeom>
          <a:noFill/>
        </p:spPr>
        <p:txBody>
          <a:bodyPr wrap="square" rtlCol="0">
            <a:spAutoFit/>
          </a:bodyPr>
          <a:lstStyle/>
          <a:p>
            <a:pPr algn="ctr"/>
            <a:r>
              <a:rPr lang="en-US" sz="3000" b="1">
                <a:solidFill>
                  <a:schemeClr val="bg1"/>
                </a:solidFill>
                <a:latin typeface="Arial" panose="020B0604020202020204" pitchFamily="34" charset="0"/>
                <a:cs typeface="Arial" panose="020B0604020202020204" pitchFamily="34" charset="0"/>
              </a:rPr>
              <a:t>No Photos</a:t>
            </a:r>
          </a:p>
        </p:txBody>
      </p:sp>
      <p:sp>
        <p:nvSpPr>
          <p:cNvPr id="4" name="&quot;No&quot; Symbol 3">
            <a:extLst>
              <a:ext uri="{FF2B5EF4-FFF2-40B4-BE49-F238E27FC236}">
                <a16:creationId xmlns:a16="http://schemas.microsoft.com/office/drawing/2014/main" id="{E66CBF15-AB86-B34C-9871-8CA24DF2AF15}"/>
              </a:ext>
            </a:extLst>
          </p:cNvPr>
          <p:cNvSpPr/>
          <p:nvPr/>
        </p:nvSpPr>
        <p:spPr>
          <a:xfrm>
            <a:off x="1515017" y="769371"/>
            <a:ext cx="2319130" cy="2319130"/>
          </a:xfrm>
          <a:prstGeom prst="noSmoking">
            <a:avLst>
              <a:gd name="adj" fmla="val 1674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7" name="&quot;No&quot; Symbol 26">
            <a:extLst>
              <a:ext uri="{FF2B5EF4-FFF2-40B4-BE49-F238E27FC236}">
                <a16:creationId xmlns:a16="http://schemas.microsoft.com/office/drawing/2014/main" id="{A9FDC936-1DB3-E349-BF29-2C2FBCB70CF9}"/>
              </a:ext>
            </a:extLst>
          </p:cNvPr>
          <p:cNvSpPr/>
          <p:nvPr/>
        </p:nvSpPr>
        <p:spPr>
          <a:xfrm>
            <a:off x="5301965" y="769371"/>
            <a:ext cx="2319130" cy="2319130"/>
          </a:xfrm>
          <a:prstGeom prst="noSmoking">
            <a:avLst>
              <a:gd name="adj" fmla="val 1674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10" name="Graphic 9">
            <a:extLst>
              <a:ext uri="{FF2B5EF4-FFF2-40B4-BE49-F238E27FC236}">
                <a16:creationId xmlns:a16="http://schemas.microsoft.com/office/drawing/2014/main" id="{61A478D5-C1E8-3D47-AF35-7DEC6D545F7A}"/>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5300" y="4745168"/>
            <a:ext cx="551688" cy="192024"/>
          </a:xfrm>
          <a:prstGeom prst="rect">
            <a:avLst/>
          </a:prstGeom>
        </p:spPr>
      </p:pic>
    </p:spTree>
    <p:extLst>
      <p:ext uri="{BB962C8B-B14F-4D97-AF65-F5344CB8AC3E}">
        <p14:creationId xmlns:p14="http://schemas.microsoft.com/office/powerpoint/2010/main" val="751107272"/>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Agenda (lis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7508FBD-30BF-AC98-CD51-D0ECA4994696}"/>
              </a:ext>
            </a:extLst>
          </p:cNvPr>
          <p:cNvSpPr/>
          <p:nvPr userDrawn="1"/>
        </p:nvSpPr>
        <p:spPr>
          <a:xfrm>
            <a:off x="0" y="0"/>
            <a:ext cx="9144000" cy="5143500"/>
          </a:xfrm>
          <a:prstGeom prst="rect">
            <a:avLst/>
          </a:prstGeom>
          <a:gradFill flip="none" rotWithShape="1">
            <a:gsLst>
              <a:gs pos="0">
                <a:schemeClr val="accent1">
                  <a:lumMod val="94049"/>
                  <a:lumOff val="5951"/>
                </a:schemeClr>
              </a:gs>
              <a:gs pos="23000">
                <a:schemeClr val="accent1">
                  <a:lumMod val="94000"/>
                  <a:lumOff val="6000"/>
                </a:schemeClr>
              </a:gs>
              <a:gs pos="69000">
                <a:schemeClr val="accent1">
                  <a:lumMod val="75000"/>
                </a:schemeClr>
              </a:gs>
              <a:gs pos="96000">
                <a:schemeClr val="tx2">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aphicFrame>
        <p:nvGraphicFramePr>
          <p:cNvPr id="5" name="Object 4" hidden="1"/>
          <p:cNvGraphicFramePr>
            <a:graphicFrameLocks noChangeAspect="1"/>
          </p:cNvGraphicFramePr>
          <p:nvPr>
            <p:custDataLst>
              <p:tags r:id="rId1"/>
            </p:custDataLst>
            <p:extLst>
              <p:ext uri="{D42A27DB-BD31-4B8C-83A1-F6EECF244321}">
                <p14:modId xmlns:p14="http://schemas.microsoft.com/office/powerpoint/2010/main" val="15740778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51" imgH="226" progId="TCLayout.ActiveDocument.1">
                  <p:embed/>
                </p:oleObj>
              </mc:Choice>
              <mc:Fallback>
                <p:oleObj name="think-cell Slide" r:id="rId3" imgW="251" imgH="226" progId="TCLayout.ActiveDocument.1">
                  <p:embed/>
                  <p:pic>
                    <p:nvPicPr>
                      <p:cNvPr id="5" name="Object 4"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Rectangle 1"/>
          <p:cNvSpPr/>
          <p:nvPr/>
        </p:nvSpPr>
        <p:spPr>
          <a:xfrm flipH="1">
            <a:off x="2238499" y="0"/>
            <a:ext cx="6905501" cy="51435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latin typeface="Arial" panose="020B0604020202020204" pitchFamily="34" charset="0"/>
              <a:cs typeface="Arial" panose="020B0604020202020204" pitchFamily="34" charset="0"/>
              <a:sym typeface="Arial" panose="020B0604020202020204" pitchFamily="34" charset="0"/>
            </a:endParaRPr>
          </a:p>
        </p:txBody>
      </p:sp>
      <p:sp>
        <p:nvSpPr>
          <p:cNvPr id="4" name="Text Placeholder 3"/>
          <p:cNvSpPr>
            <a:spLocks noGrp="1"/>
          </p:cNvSpPr>
          <p:nvPr>
            <p:ph type="body" sz="quarter" idx="11"/>
          </p:nvPr>
        </p:nvSpPr>
        <p:spPr>
          <a:xfrm>
            <a:off x="342550" y="311216"/>
            <a:ext cx="1612773" cy="581018"/>
          </a:xfrm>
        </p:spPr>
        <p:txBody>
          <a:bodyPr>
            <a:noAutofit/>
          </a:bodyPr>
          <a:lstStyle>
            <a:lvl1pPr marL="0" indent="0" rtl="0">
              <a:lnSpc>
                <a:spcPct val="80000"/>
              </a:lnSpc>
              <a:buFontTx/>
              <a:buNone/>
              <a:defRPr sz="2800" b="1" cap="none" baseline="0">
                <a:solidFill>
                  <a:srgbClr val="FFFFFF"/>
                </a:solidFill>
                <a:latin typeface="Arial" panose="020B0604020202020204" pitchFamily="34" charset="0"/>
                <a:cs typeface="Arial" panose="020B0604020202020204" pitchFamily="34" charset="0"/>
                <a:sym typeface="Arial" panose="020B0604020202020204" pitchFamily="34" charset="0"/>
              </a:defRPr>
            </a:lvl1pPr>
            <a:lvl2pPr marL="342900" indent="0">
              <a:buFontTx/>
              <a:buNone/>
              <a:defRPr>
                <a:solidFill>
                  <a:schemeClr val="bg1"/>
                </a:solidFill>
              </a:defRPr>
            </a:lvl2pPr>
            <a:lvl3pPr marL="685800" indent="0">
              <a:buFontTx/>
              <a:buNone/>
              <a:defRPr>
                <a:solidFill>
                  <a:schemeClr val="bg1"/>
                </a:solidFill>
              </a:defRPr>
            </a:lvl3pPr>
            <a:lvl4pPr marL="1028700" indent="0">
              <a:buFontTx/>
              <a:buNone/>
              <a:defRPr>
                <a:solidFill>
                  <a:schemeClr val="bg1"/>
                </a:solidFill>
              </a:defRPr>
            </a:lvl4pPr>
            <a:lvl5pPr marL="1371600" indent="0">
              <a:buFontTx/>
              <a:buNone/>
              <a:defRPr>
                <a:solidFill>
                  <a:schemeClr val="bg1"/>
                </a:solidFill>
              </a:defRPr>
            </a:lvl5pPr>
          </a:lstStyle>
          <a:p>
            <a:pPr lvl="0"/>
            <a:r>
              <a:rPr lang="en-US"/>
              <a:t>Click to edit</a:t>
            </a:r>
          </a:p>
        </p:txBody>
      </p:sp>
      <p:sp>
        <p:nvSpPr>
          <p:cNvPr id="10" name="Slide Number Placeholder 5"/>
          <p:cNvSpPr txBox="1">
            <a:spLocks/>
          </p:cNvSpPr>
          <p:nvPr/>
        </p:nvSpPr>
        <p:spPr>
          <a:xfrm>
            <a:off x="8581835" y="4754563"/>
            <a:ext cx="177990" cy="233362"/>
          </a:xfrm>
          <a:prstGeom prst="rect">
            <a:avLst/>
          </a:prstGeom>
        </p:spPr>
        <p:txBody>
          <a:bodyPr lIns="0" rIns="0"/>
          <a:lstStyle>
            <a:defPPr>
              <a:defRPr lang="en-US"/>
            </a:defPPr>
            <a:lvl1pPr marL="0" algn="r" defTabSz="457200" rtl="0" eaLnBrk="1" latinLnBrk="0" hangingPunct="1">
              <a:defRPr sz="1600" b="0" i="0" kern="1200">
                <a:solidFill>
                  <a:schemeClr val="bg1">
                    <a:lumMod val="50000"/>
                  </a:schemeClr>
                </a:solidFill>
                <a:latin typeface="Open Sans Light"/>
                <a:ea typeface="+mn-ea"/>
                <a:cs typeface="Open Sans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rtl="0" fontAlgn="auto">
              <a:spcBef>
                <a:spcPts val="0"/>
              </a:spcBef>
              <a:spcAft>
                <a:spcPts val="0"/>
              </a:spcAft>
              <a:defRPr/>
            </a:pPr>
            <a:fld id="{32477B88-DACD-ED46-BA46-8E3D3F0E8FE7}" type="slidenum">
              <a:rPr lang="en-US" sz="800" b="0" i="0" smtClean="0">
                <a:solidFill>
                  <a:schemeClr val="tx1">
                    <a:lumMod val="60000"/>
                    <a:lumOff val="40000"/>
                  </a:schemeClr>
                </a:solidFill>
                <a:latin typeface="Arial" panose="020B0604020202020204" pitchFamily="34" charset="0"/>
                <a:cs typeface="Arial" panose="020B0604020202020204" pitchFamily="34" charset="0"/>
                <a:sym typeface="Arial" panose="020B0604020202020204" pitchFamily="34" charset="0"/>
              </a:rPr>
              <a:pPr rtl="0" fontAlgn="auto">
                <a:spcBef>
                  <a:spcPts val="0"/>
                </a:spcBef>
                <a:spcAft>
                  <a:spcPts val="0"/>
                </a:spcAft>
                <a:defRPr/>
              </a:pPr>
              <a:t>‹#›</a:t>
            </a:fld>
            <a:endParaRPr lang="en-US" sz="800" b="0" i="0">
              <a:solidFill>
                <a:schemeClr val="tx1">
                  <a:lumMod val="60000"/>
                  <a:lumOff val="40000"/>
                </a:schemeClr>
              </a:solidFill>
              <a:latin typeface="Arial" panose="020B0604020202020204" pitchFamily="34" charset="0"/>
              <a:cs typeface="Arial" panose="020B0604020202020204" pitchFamily="34" charset="0"/>
              <a:sym typeface="Arial" panose="020B0604020202020204" pitchFamily="34" charset="0"/>
            </a:endParaRPr>
          </a:p>
        </p:txBody>
      </p:sp>
      <p:pic>
        <p:nvPicPr>
          <p:cNvPr id="7" name="Graphic 6">
            <a:extLst>
              <a:ext uri="{FF2B5EF4-FFF2-40B4-BE49-F238E27FC236}">
                <a16:creationId xmlns:a16="http://schemas.microsoft.com/office/drawing/2014/main" id="{0B7E561F-D2B1-4D40-9A4F-63CA09A7D04D}"/>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95300" y="4745168"/>
            <a:ext cx="551688" cy="192024"/>
          </a:xfrm>
          <a:prstGeom prst="rect">
            <a:avLst/>
          </a:prstGeom>
        </p:spPr>
      </p:pic>
      <p:sp>
        <p:nvSpPr>
          <p:cNvPr id="8" name="Text Placeholder 2">
            <a:extLst>
              <a:ext uri="{FF2B5EF4-FFF2-40B4-BE49-F238E27FC236}">
                <a16:creationId xmlns:a16="http://schemas.microsoft.com/office/drawing/2014/main" id="{C8CB5B7F-2AE1-7241-AB15-A145D7FDD282}"/>
              </a:ext>
            </a:extLst>
          </p:cNvPr>
          <p:cNvSpPr>
            <a:spLocks noGrp="1"/>
          </p:cNvSpPr>
          <p:nvPr>
            <p:ph type="body" sz="quarter" idx="12" hasCustomPrompt="1"/>
          </p:nvPr>
        </p:nvSpPr>
        <p:spPr>
          <a:xfrm>
            <a:off x="2628900" y="476873"/>
            <a:ext cx="6130926" cy="4277409"/>
          </a:xfrm>
        </p:spPr>
        <p:txBody>
          <a:bodyPr>
            <a:noAutofit/>
          </a:bodyPr>
          <a:lstStyle>
            <a:lvl1pPr marL="285750" indent="-166688" rtl="0">
              <a:lnSpc>
                <a:spcPct val="90000"/>
              </a:lnSpc>
              <a:spcBef>
                <a:spcPts val="1000"/>
              </a:spcBef>
              <a:spcAft>
                <a:spcPts val="0"/>
              </a:spcAft>
              <a:buClr>
                <a:schemeClr val="accent5"/>
              </a:buClr>
              <a:buFont typeface="Arial" charset="0"/>
              <a:buChar char="•"/>
              <a:tabLst/>
              <a:defRPr sz="1800" cap="none" baseline="0">
                <a:solidFill>
                  <a:schemeClr val="tx1"/>
                </a:solidFill>
                <a:latin typeface="Arial" panose="020B0604020202020204" pitchFamily="34" charset="0"/>
                <a:cs typeface="Arial" panose="020B0604020202020204" pitchFamily="34" charset="0"/>
                <a:sym typeface="Arial" panose="020B0604020202020204" pitchFamily="34" charset="0"/>
              </a:defRPr>
            </a:lvl1pPr>
            <a:lvl2pPr marL="231775" indent="-115888">
              <a:lnSpc>
                <a:spcPct val="75000"/>
              </a:lnSpc>
              <a:buClr>
                <a:schemeClr val="accent5"/>
              </a:buClr>
              <a:tabLst/>
              <a:defRPr sz="1200">
                <a:solidFill>
                  <a:schemeClr val="accent5"/>
                </a:solidFill>
              </a:defRPr>
            </a:lvl2pPr>
            <a:lvl3pPr marL="320040" indent="0">
              <a:lnSpc>
                <a:spcPct val="100000"/>
              </a:lnSpc>
              <a:spcBef>
                <a:spcPts val="0"/>
              </a:spcBef>
              <a:spcAft>
                <a:spcPts val="0"/>
              </a:spcAft>
              <a:buClr>
                <a:schemeClr val="accent5"/>
              </a:buClr>
              <a:buFont typeface="System Font Regular"/>
              <a:buNone/>
              <a:defRPr>
                <a:solidFill>
                  <a:schemeClr val="bg1">
                    <a:lumMod val="65000"/>
                  </a:schemeClr>
                </a:solidFill>
              </a:defRPr>
            </a:lvl3pPr>
            <a:lvl4pPr>
              <a:buClr>
                <a:schemeClr val="accent5"/>
              </a:buClr>
              <a:defRPr>
                <a:solidFill>
                  <a:schemeClr val="accent5"/>
                </a:solidFill>
              </a:defRPr>
            </a:lvl4pPr>
            <a:lvl5pPr>
              <a:buClr>
                <a:schemeClr val="accent5"/>
              </a:buClr>
              <a:defRPr>
                <a:solidFill>
                  <a:schemeClr val="accent5"/>
                </a:solidFill>
              </a:defRPr>
            </a:lvl5pPr>
          </a:lstStyle>
          <a:p>
            <a:pPr lvl="0"/>
            <a:r>
              <a:rPr lang="en-US"/>
              <a:t>Item</a:t>
            </a:r>
          </a:p>
          <a:p>
            <a:pPr lvl="0"/>
            <a:r>
              <a:rPr lang="en-US"/>
              <a:t>Item</a:t>
            </a:r>
          </a:p>
          <a:p>
            <a:pPr lvl="0"/>
            <a:r>
              <a:rPr lang="en-US"/>
              <a:t>Item</a:t>
            </a:r>
          </a:p>
          <a:p>
            <a:pPr lvl="0"/>
            <a:r>
              <a:rPr lang="en-US"/>
              <a:t>Item</a:t>
            </a:r>
          </a:p>
          <a:p>
            <a:pPr lvl="0"/>
            <a:r>
              <a:rPr lang="en-US"/>
              <a:t>Item</a:t>
            </a:r>
          </a:p>
        </p:txBody>
      </p:sp>
      <p:sp>
        <p:nvSpPr>
          <p:cNvPr id="11" name="Slide Number Placeholder 5">
            <a:extLst>
              <a:ext uri="{FF2B5EF4-FFF2-40B4-BE49-F238E27FC236}">
                <a16:creationId xmlns:a16="http://schemas.microsoft.com/office/drawing/2014/main" id="{C996ACFF-8824-394E-92C3-C9BE4A7A6116}"/>
              </a:ext>
            </a:extLst>
          </p:cNvPr>
          <p:cNvSpPr txBox="1">
            <a:spLocks/>
          </p:cNvSpPr>
          <p:nvPr userDrawn="1"/>
        </p:nvSpPr>
        <p:spPr>
          <a:xfrm>
            <a:off x="8581835" y="4754563"/>
            <a:ext cx="177990" cy="233362"/>
          </a:xfrm>
          <a:prstGeom prst="rect">
            <a:avLst/>
          </a:prstGeom>
        </p:spPr>
        <p:txBody>
          <a:bodyPr lIns="0" rIns="0"/>
          <a:lstStyle>
            <a:defPPr>
              <a:defRPr lang="en-US"/>
            </a:defPPr>
            <a:lvl1pPr marL="0" algn="r" defTabSz="457200" rtl="0" eaLnBrk="1" latinLnBrk="0" hangingPunct="1">
              <a:defRPr sz="1600" b="0" i="0" kern="1200">
                <a:solidFill>
                  <a:schemeClr val="bg1">
                    <a:lumMod val="50000"/>
                  </a:schemeClr>
                </a:solidFill>
                <a:latin typeface="Open Sans Light"/>
                <a:ea typeface="+mn-ea"/>
                <a:cs typeface="Open Sans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32477B88-DACD-ED46-BA46-8E3D3F0E8FE7}" type="slidenum">
              <a:rPr lang="en-US" sz="800" b="0" i="0" smtClean="0">
                <a:solidFill>
                  <a:schemeClr val="tx1">
                    <a:lumMod val="60000"/>
                    <a:lumOff val="40000"/>
                  </a:schemeClr>
                </a:solidFill>
                <a:latin typeface="Arial" charset="0"/>
                <a:cs typeface="Arial" charset="0"/>
              </a:rPr>
              <a:pPr fontAlgn="auto">
                <a:spcBef>
                  <a:spcPts val="0"/>
                </a:spcBef>
                <a:spcAft>
                  <a:spcPts val="0"/>
                </a:spcAft>
                <a:defRPr/>
              </a:pPr>
              <a:t>‹#›</a:t>
            </a:fld>
            <a:endParaRPr lang="en-US" sz="800" b="0" i="0">
              <a:solidFill>
                <a:schemeClr val="tx1">
                  <a:lumMod val="60000"/>
                  <a:lumOff val="40000"/>
                </a:schemeClr>
              </a:solidFill>
              <a:latin typeface="Arial" charset="0"/>
              <a:cs typeface="Arial" charset="0"/>
            </a:endParaRPr>
          </a:p>
        </p:txBody>
      </p:sp>
    </p:spTree>
    <p:extLst>
      <p:ext uri="{BB962C8B-B14F-4D97-AF65-F5344CB8AC3E}">
        <p14:creationId xmlns:p14="http://schemas.microsoft.com/office/powerpoint/2010/main" val="3302413512"/>
      </p:ext>
    </p:extLst>
  </p:cSld>
  <p:clrMapOvr>
    <a:masterClrMapping/>
  </p:clrMapOvr>
  <p:extLst>
    <p:ext uri="{DCECCB84-F9BA-43D5-87BE-67443E8EF086}">
      <p15:sldGuideLst xmlns:p15="http://schemas.microsoft.com/office/powerpoint/2012/main">
        <p15:guide id="1" orient="horz" pos="22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tabl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56E952B-9163-6868-FCCE-2D85FD95A60C}"/>
              </a:ext>
            </a:extLst>
          </p:cNvPr>
          <p:cNvSpPr/>
          <p:nvPr userDrawn="1"/>
        </p:nvSpPr>
        <p:spPr>
          <a:xfrm>
            <a:off x="0" y="0"/>
            <a:ext cx="9144000" cy="5143500"/>
          </a:xfrm>
          <a:prstGeom prst="rect">
            <a:avLst/>
          </a:prstGeom>
          <a:gradFill flip="none" rotWithShape="1">
            <a:gsLst>
              <a:gs pos="0">
                <a:schemeClr val="accent1">
                  <a:lumMod val="94049"/>
                  <a:lumOff val="5951"/>
                </a:schemeClr>
              </a:gs>
              <a:gs pos="23000">
                <a:schemeClr val="accent1">
                  <a:lumMod val="94000"/>
                  <a:lumOff val="6000"/>
                </a:schemeClr>
              </a:gs>
              <a:gs pos="69000">
                <a:schemeClr val="accent1">
                  <a:lumMod val="75000"/>
                </a:schemeClr>
              </a:gs>
              <a:gs pos="96000">
                <a:schemeClr val="tx2">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a:extLst>
              <a:ext uri="{FF2B5EF4-FFF2-40B4-BE49-F238E27FC236}">
                <a16:creationId xmlns:a16="http://schemas.microsoft.com/office/drawing/2014/main" id="{04F1E835-AB1E-4F37-9C5B-3BA83DFD617B}"/>
              </a:ext>
            </a:extLst>
          </p:cNvPr>
          <p:cNvSpPr/>
          <p:nvPr userDrawn="1"/>
        </p:nvSpPr>
        <p:spPr>
          <a:xfrm flipH="1">
            <a:off x="2238499" y="0"/>
            <a:ext cx="6905501" cy="51435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latin typeface="Arial" panose="020B0604020202020204" pitchFamily="34" charset="0"/>
              <a:cs typeface="Arial" panose="020B0604020202020204" pitchFamily="34" charset="0"/>
              <a:sym typeface="Arial" panose="020B0604020202020204" pitchFamily="34" charset="0"/>
            </a:endParaRPr>
          </a:p>
        </p:txBody>
      </p:sp>
      <p:graphicFrame>
        <p:nvGraphicFramePr>
          <p:cNvPr id="5" name="Object 4" hidden="1"/>
          <p:cNvGraphicFramePr>
            <a:graphicFrameLocks noChangeAspect="1"/>
          </p:cNvGraphicFramePr>
          <p:nvPr>
            <p:custDataLst>
              <p:tags r:id="rId1"/>
            </p:custDataLst>
            <p:extLst>
              <p:ext uri="{D42A27DB-BD31-4B8C-83A1-F6EECF244321}">
                <p14:modId xmlns:p14="http://schemas.microsoft.com/office/powerpoint/2010/main" val="15740778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51" imgH="226" progId="TCLayout.ActiveDocument.1">
                  <p:embed/>
                </p:oleObj>
              </mc:Choice>
              <mc:Fallback>
                <p:oleObj name="think-cell Slide" r:id="rId3" imgW="251" imgH="226" progId="TCLayout.ActiveDocument.1">
                  <p:embed/>
                  <p:pic>
                    <p:nvPicPr>
                      <p:cNvPr id="5" name="Object 4"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Text Placeholder 3"/>
          <p:cNvSpPr>
            <a:spLocks noGrp="1"/>
          </p:cNvSpPr>
          <p:nvPr>
            <p:ph type="body" sz="quarter" idx="11"/>
          </p:nvPr>
        </p:nvSpPr>
        <p:spPr>
          <a:xfrm>
            <a:off x="342550" y="311216"/>
            <a:ext cx="1612773" cy="581018"/>
          </a:xfrm>
        </p:spPr>
        <p:txBody>
          <a:bodyPr>
            <a:noAutofit/>
          </a:bodyPr>
          <a:lstStyle>
            <a:lvl1pPr marL="0" indent="0" rtl="0">
              <a:lnSpc>
                <a:spcPct val="80000"/>
              </a:lnSpc>
              <a:buFontTx/>
              <a:buNone/>
              <a:defRPr sz="2800" b="1" cap="none" baseline="0">
                <a:solidFill>
                  <a:srgbClr val="FFFFFF"/>
                </a:solidFill>
                <a:latin typeface="Arial" panose="020B0604020202020204" pitchFamily="34" charset="0"/>
                <a:cs typeface="Arial" panose="020B0604020202020204" pitchFamily="34" charset="0"/>
                <a:sym typeface="Arial" panose="020B0604020202020204" pitchFamily="34" charset="0"/>
              </a:defRPr>
            </a:lvl1pPr>
            <a:lvl2pPr marL="342900" indent="0">
              <a:buFontTx/>
              <a:buNone/>
              <a:defRPr>
                <a:solidFill>
                  <a:schemeClr val="bg1"/>
                </a:solidFill>
              </a:defRPr>
            </a:lvl2pPr>
            <a:lvl3pPr marL="685800" indent="0">
              <a:buFontTx/>
              <a:buNone/>
              <a:defRPr>
                <a:solidFill>
                  <a:schemeClr val="bg1"/>
                </a:solidFill>
              </a:defRPr>
            </a:lvl3pPr>
            <a:lvl4pPr marL="1028700" indent="0">
              <a:buFontTx/>
              <a:buNone/>
              <a:defRPr>
                <a:solidFill>
                  <a:schemeClr val="bg1"/>
                </a:solidFill>
              </a:defRPr>
            </a:lvl4pPr>
            <a:lvl5pPr marL="1371600" indent="0">
              <a:buFontTx/>
              <a:buNone/>
              <a:defRPr>
                <a:solidFill>
                  <a:schemeClr val="bg1"/>
                </a:solidFill>
              </a:defRPr>
            </a:lvl5pPr>
          </a:lstStyle>
          <a:p>
            <a:pPr lvl="0"/>
            <a:r>
              <a:rPr lang="en-US"/>
              <a:t>Click to edit</a:t>
            </a:r>
          </a:p>
        </p:txBody>
      </p:sp>
      <p:sp>
        <p:nvSpPr>
          <p:cNvPr id="10" name="Slide Number Placeholder 5"/>
          <p:cNvSpPr txBox="1">
            <a:spLocks/>
          </p:cNvSpPr>
          <p:nvPr/>
        </p:nvSpPr>
        <p:spPr>
          <a:xfrm>
            <a:off x="8581835" y="4754563"/>
            <a:ext cx="177990" cy="233362"/>
          </a:xfrm>
          <a:prstGeom prst="rect">
            <a:avLst/>
          </a:prstGeom>
        </p:spPr>
        <p:txBody>
          <a:bodyPr lIns="0" rIns="0"/>
          <a:lstStyle>
            <a:defPPr>
              <a:defRPr lang="en-US"/>
            </a:defPPr>
            <a:lvl1pPr marL="0" algn="r" defTabSz="457200" rtl="0" eaLnBrk="1" latinLnBrk="0" hangingPunct="1">
              <a:defRPr sz="1600" b="0" i="0" kern="1200">
                <a:solidFill>
                  <a:schemeClr val="bg1">
                    <a:lumMod val="50000"/>
                  </a:schemeClr>
                </a:solidFill>
                <a:latin typeface="Open Sans Light"/>
                <a:ea typeface="+mn-ea"/>
                <a:cs typeface="Open Sans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rtl="0" fontAlgn="auto">
              <a:spcBef>
                <a:spcPts val="0"/>
              </a:spcBef>
              <a:spcAft>
                <a:spcPts val="0"/>
              </a:spcAft>
              <a:defRPr/>
            </a:pPr>
            <a:fld id="{32477B88-DACD-ED46-BA46-8E3D3F0E8FE7}" type="slidenum">
              <a:rPr lang="en-US" sz="800" b="0" i="0" smtClean="0">
                <a:solidFill>
                  <a:schemeClr val="tx1">
                    <a:lumMod val="60000"/>
                    <a:lumOff val="40000"/>
                  </a:schemeClr>
                </a:solidFill>
                <a:latin typeface="Arial" panose="020B0604020202020204" pitchFamily="34" charset="0"/>
                <a:cs typeface="Arial" panose="020B0604020202020204" pitchFamily="34" charset="0"/>
                <a:sym typeface="Arial" panose="020B0604020202020204" pitchFamily="34" charset="0"/>
              </a:rPr>
              <a:pPr rtl="0" fontAlgn="auto">
                <a:spcBef>
                  <a:spcPts val="0"/>
                </a:spcBef>
                <a:spcAft>
                  <a:spcPts val="0"/>
                </a:spcAft>
                <a:defRPr/>
              </a:pPr>
              <a:t>‹#›</a:t>
            </a:fld>
            <a:endParaRPr lang="en-US" sz="800" b="0" i="0">
              <a:solidFill>
                <a:schemeClr val="tx1">
                  <a:lumMod val="60000"/>
                  <a:lumOff val="40000"/>
                </a:schemeClr>
              </a:solidFill>
              <a:latin typeface="Arial" panose="020B0604020202020204" pitchFamily="34" charset="0"/>
              <a:cs typeface="Arial" panose="020B0604020202020204" pitchFamily="34" charset="0"/>
              <a:sym typeface="Arial" panose="020B0604020202020204" pitchFamily="34" charset="0"/>
            </a:endParaRPr>
          </a:p>
        </p:txBody>
      </p:sp>
      <p:pic>
        <p:nvPicPr>
          <p:cNvPr id="7" name="Graphic 6">
            <a:extLst>
              <a:ext uri="{FF2B5EF4-FFF2-40B4-BE49-F238E27FC236}">
                <a16:creationId xmlns:a16="http://schemas.microsoft.com/office/drawing/2014/main" id="{0B7E561F-D2B1-4D40-9A4F-63CA09A7D04D}"/>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95300" y="4745168"/>
            <a:ext cx="551688" cy="192024"/>
          </a:xfrm>
          <a:prstGeom prst="rect">
            <a:avLst/>
          </a:prstGeom>
        </p:spPr>
      </p:pic>
      <p:sp>
        <p:nvSpPr>
          <p:cNvPr id="11" name="Slide Number Placeholder 5">
            <a:extLst>
              <a:ext uri="{FF2B5EF4-FFF2-40B4-BE49-F238E27FC236}">
                <a16:creationId xmlns:a16="http://schemas.microsoft.com/office/drawing/2014/main" id="{C996ACFF-8824-394E-92C3-C9BE4A7A6116}"/>
              </a:ext>
            </a:extLst>
          </p:cNvPr>
          <p:cNvSpPr txBox="1">
            <a:spLocks/>
          </p:cNvSpPr>
          <p:nvPr userDrawn="1"/>
        </p:nvSpPr>
        <p:spPr>
          <a:xfrm>
            <a:off x="8581835" y="4754563"/>
            <a:ext cx="177990" cy="233362"/>
          </a:xfrm>
          <a:prstGeom prst="rect">
            <a:avLst/>
          </a:prstGeom>
        </p:spPr>
        <p:txBody>
          <a:bodyPr lIns="0" rIns="0"/>
          <a:lstStyle>
            <a:defPPr>
              <a:defRPr lang="en-US"/>
            </a:defPPr>
            <a:lvl1pPr marL="0" algn="r" defTabSz="457200" rtl="0" eaLnBrk="1" latinLnBrk="0" hangingPunct="1">
              <a:defRPr sz="1600" b="0" i="0" kern="1200">
                <a:solidFill>
                  <a:schemeClr val="bg1">
                    <a:lumMod val="50000"/>
                  </a:schemeClr>
                </a:solidFill>
                <a:latin typeface="Open Sans Light"/>
                <a:ea typeface="+mn-ea"/>
                <a:cs typeface="Open Sans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32477B88-DACD-ED46-BA46-8E3D3F0E8FE7}" type="slidenum">
              <a:rPr lang="en-US" sz="800" b="0" i="0" smtClean="0">
                <a:solidFill>
                  <a:schemeClr val="tx1">
                    <a:lumMod val="60000"/>
                    <a:lumOff val="40000"/>
                  </a:schemeClr>
                </a:solidFill>
                <a:latin typeface="Arial" charset="0"/>
                <a:cs typeface="Arial" charset="0"/>
              </a:rPr>
              <a:pPr fontAlgn="auto">
                <a:spcBef>
                  <a:spcPts val="0"/>
                </a:spcBef>
                <a:spcAft>
                  <a:spcPts val="0"/>
                </a:spcAft>
                <a:defRPr/>
              </a:pPr>
              <a:t>‹#›</a:t>
            </a:fld>
            <a:endParaRPr lang="en-US" sz="800" b="0" i="0">
              <a:solidFill>
                <a:schemeClr val="tx1">
                  <a:lumMod val="60000"/>
                  <a:lumOff val="40000"/>
                </a:schemeClr>
              </a:solidFill>
              <a:latin typeface="Arial" charset="0"/>
              <a:cs typeface="Arial" charset="0"/>
            </a:endParaRPr>
          </a:p>
        </p:txBody>
      </p:sp>
      <p:sp>
        <p:nvSpPr>
          <p:cNvPr id="13" name="Table Placeholder 20">
            <a:extLst>
              <a:ext uri="{FF2B5EF4-FFF2-40B4-BE49-F238E27FC236}">
                <a16:creationId xmlns:a16="http://schemas.microsoft.com/office/drawing/2014/main" id="{D89A8FBA-BC5A-4DB3-75C0-931FCCA4B4E6}"/>
              </a:ext>
            </a:extLst>
          </p:cNvPr>
          <p:cNvSpPr>
            <a:spLocks noGrp="1"/>
          </p:cNvSpPr>
          <p:nvPr>
            <p:ph type="tbl" sz="quarter" idx="12"/>
          </p:nvPr>
        </p:nvSpPr>
        <p:spPr>
          <a:xfrm>
            <a:off x="2628900" y="481806"/>
            <a:ext cx="6003925" cy="4116428"/>
          </a:xfrm>
        </p:spPr>
        <p:txBody>
          <a:bodyPr/>
          <a:lstStyle/>
          <a:p>
            <a:endParaRPr lang="en-US"/>
          </a:p>
        </p:txBody>
      </p:sp>
    </p:spTree>
    <p:extLst>
      <p:ext uri="{BB962C8B-B14F-4D97-AF65-F5344CB8AC3E}">
        <p14:creationId xmlns:p14="http://schemas.microsoft.com/office/powerpoint/2010/main" val="4009441989"/>
      </p:ext>
    </p:extLst>
  </p:cSld>
  <p:clrMapOvr>
    <a:masterClrMapping/>
  </p:clrMapOvr>
  <p:extLst>
    <p:ext uri="{DCECCB84-F9BA-43D5-87BE-67443E8EF086}">
      <p15:sldGuideLst xmlns:p15="http://schemas.microsoft.com/office/powerpoint/2012/main">
        <p15:guide id="1" orient="horz" pos="228">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oleObject" Target="../embeddings/oleObject1.bin"/><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ags" Target="../tags/tag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40"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38"/>
            </p:custDataLst>
            <p:extLst>
              <p:ext uri="{D42A27DB-BD31-4B8C-83A1-F6EECF244321}">
                <p14:modId xmlns:p14="http://schemas.microsoft.com/office/powerpoint/2010/main" val="14957573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9" imgW="251" imgH="226" progId="TCLayout.ActiveDocument.1">
                  <p:embed/>
                </p:oleObj>
              </mc:Choice>
              <mc:Fallback>
                <p:oleObj name="think-cell Slide" r:id="rId39" imgW="251" imgH="226" progId="TCLayout.ActiveDocument.1">
                  <p:embed/>
                  <p:pic>
                    <p:nvPicPr>
                      <p:cNvPr id="5" name="Object 4" hidden="1"/>
                      <p:cNvPicPr/>
                      <p:nvPr/>
                    </p:nvPicPr>
                    <p:blipFill>
                      <a:blip r:embed="rId40"/>
                      <a:stretch>
                        <a:fillRect/>
                      </a:stretch>
                    </p:blipFill>
                    <p:spPr>
                      <a:xfrm>
                        <a:off x="1588" y="1588"/>
                        <a:ext cx="1588" cy="1588"/>
                      </a:xfrm>
                      <a:prstGeom prst="rect">
                        <a:avLst/>
                      </a:prstGeom>
                    </p:spPr>
                  </p:pic>
                </p:oleObj>
              </mc:Fallback>
            </mc:AlternateContent>
          </a:graphicData>
        </a:graphic>
      </p:graphicFrame>
      <p:sp>
        <p:nvSpPr>
          <p:cNvPr id="1026" name="Title Placeholder 1"/>
          <p:cNvSpPr>
            <a:spLocks noGrp="1"/>
          </p:cNvSpPr>
          <p:nvPr>
            <p:ph type="title"/>
          </p:nvPr>
        </p:nvSpPr>
        <p:spPr bwMode="auto">
          <a:xfrm>
            <a:off x="504294" y="274639"/>
            <a:ext cx="8106305" cy="443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t" anchorCtr="0" compatLnSpc="1">
            <a:prstTxWarp prst="textNoShape">
              <a:avLst/>
            </a:prstTxWarp>
          </a:bodyPr>
          <a:lstStyle/>
          <a:p>
            <a:pPr lvl="0"/>
            <a:r>
              <a:rPr lang="en-US"/>
              <a:t>Click to edit Master title style</a:t>
            </a:r>
          </a:p>
        </p:txBody>
      </p:sp>
      <p:sp>
        <p:nvSpPr>
          <p:cNvPr id="3" name="Text Placeholder 2"/>
          <p:cNvSpPr>
            <a:spLocks noGrp="1"/>
          </p:cNvSpPr>
          <p:nvPr>
            <p:ph type="body" idx="1"/>
          </p:nvPr>
        </p:nvSpPr>
        <p:spPr>
          <a:xfrm>
            <a:off x="504295" y="1021556"/>
            <a:ext cx="8106304" cy="3100387"/>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GS Doctop Placeholder" hidden="1"/>
          <p:cNvSpPr txBox="1"/>
          <p:nvPr/>
        </p:nvSpPr>
        <p:spPr>
          <a:xfrm>
            <a:off x="546100" y="0"/>
            <a:ext cx="5651500" cy="215444"/>
          </a:xfrm>
          <a:prstGeom prst="rect">
            <a:avLst/>
          </a:prstGeom>
          <a:noFill/>
        </p:spPr>
        <p:txBody>
          <a:bodyPr vert="horz" rtlCol="0">
            <a:spAutoFit/>
          </a:bodyPr>
          <a:lstStyle/>
          <a:p>
            <a:pPr algn="l" rtl="0"/>
            <a:r>
              <a:rPr lang="en-US" sz="800" b="0" i="0">
                <a:latin typeface="Arial" panose="020B0604020202020204" pitchFamily="34" charset="0"/>
                <a:ea typeface="Arial" charset="0"/>
                <a:cs typeface="Arial" panose="020B0604020202020204" pitchFamily="34" charset="0"/>
                <a:sym typeface="Arial" panose="020B0604020202020204" pitchFamily="34" charset="0"/>
              </a:rPr>
              <a:t>ibdroot\projects\IBD-NY\quilted2021\681345_1\01. PPT\2022.01.31 TTW\Management Presentation v76.pptx</a:t>
            </a:r>
          </a:p>
        </p:txBody>
      </p:sp>
      <p:sp>
        <p:nvSpPr>
          <p:cNvPr id="6" name="GS Doctop Placeholder" hidden="1">
            <a:extLst>
              <a:ext uri="{FF2B5EF4-FFF2-40B4-BE49-F238E27FC236}">
                <a16:creationId xmlns:a16="http://schemas.microsoft.com/office/drawing/2014/main" id="{78FFD7DC-7979-1A42-8E53-C9E70A66DBE5}"/>
              </a:ext>
            </a:extLst>
          </p:cNvPr>
          <p:cNvSpPr txBox="1"/>
          <p:nvPr userDrawn="1"/>
        </p:nvSpPr>
        <p:spPr>
          <a:xfrm>
            <a:off x="546100" y="0"/>
            <a:ext cx="5651500" cy="338554"/>
          </a:xfrm>
          <a:prstGeom prst="rect">
            <a:avLst/>
          </a:prstGeom>
          <a:noFill/>
        </p:spPr>
        <p:txBody>
          <a:bodyPr vert="horz" rtlCol="0">
            <a:spAutoFit/>
          </a:bodyPr>
          <a:lstStyle/>
          <a:p>
            <a:pPr algn="l"/>
            <a:r>
              <a:rPr lang="en-US" sz="800" b="0" i="0">
                <a:latin typeface="Arial" charset="0"/>
                <a:ea typeface="Arial" charset="0"/>
                <a:cs typeface="Arial" charset="0"/>
              </a:rPr>
              <a:t>IBDROOT\PROJECTS\IBD-NY\OPERAND2015\583992_1\Presentations\2016-01-25 Analyst Day\Project Elysium - Analyst Day Presentation (Updated 20150121).</a:t>
            </a:r>
            <a:r>
              <a:rPr lang="en-US" sz="800" b="0" i="0" err="1">
                <a:latin typeface="Arial" charset="0"/>
                <a:ea typeface="Arial" charset="0"/>
                <a:cs typeface="Arial" charset="0"/>
              </a:rPr>
              <a:t>pptx</a:t>
            </a:r>
            <a:endParaRPr lang="en-US" sz="800" b="0" i="0">
              <a:latin typeface="Arial" charset="0"/>
              <a:ea typeface="Arial" charset="0"/>
              <a:cs typeface="Arial" charset="0"/>
            </a:endParaRPr>
          </a:p>
        </p:txBody>
      </p:sp>
    </p:spTree>
    <p:extLst>
      <p:ext uri="{BB962C8B-B14F-4D97-AF65-F5344CB8AC3E}">
        <p14:creationId xmlns:p14="http://schemas.microsoft.com/office/powerpoint/2010/main" val="2139498265"/>
      </p:ext>
    </p:extLst>
  </p:cSld>
  <p:clrMap bg1="lt1" tx1="dk1" bg2="lt2" tx2="dk2" accent1="accent1" accent2="accent2" accent3="accent3" accent4="accent4" accent5="accent5" accent6="accent6" hlink="hlink" folHlink="folHlink"/>
  <p:sldLayoutIdLst>
    <p:sldLayoutId id="2147484003" r:id="rId1"/>
    <p:sldLayoutId id="2147483946" r:id="rId2"/>
    <p:sldLayoutId id="2147484004" r:id="rId3"/>
    <p:sldLayoutId id="2147483949" r:id="rId4"/>
    <p:sldLayoutId id="2147483947" r:id="rId5"/>
    <p:sldLayoutId id="2147483948" r:id="rId6"/>
    <p:sldLayoutId id="2147483950" r:id="rId7"/>
    <p:sldLayoutId id="2147483952" r:id="rId8"/>
    <p:sldLayoutId id="2147484001" r:id="rId9"/>
    <p:sldLayoutId id="2147483956" r:id="rId10"/>
    <p:sldLayoutId id="2147483957" r:id="rId11"/>
    <p:sldLayoutId id="2147483958" r:id="rId12"/>
    <p:sldLayoutId id="2147483959" r:id="rId13"/>
    <p:sldLayoutId id="2147483960" r:id="rId14"/>
    <p:sldLayoutId id="2147483961" r:id="rId15"/>
    <p:sldLayoutId id="2147483962" r:id="rId16"/>
    <p:sldLayoutId id="2147483963" r:id="rId17"/>
    <p:sldLayoutId id="2147483964" r:id="rId18"/>
    <p:sldLayoutId id="2147483965" r:id="rId19"/>
    <p:sldLayoutId id="2147483966" r:id="rId20"/>
    <p:sldLayoutId id="2147483967" r:id="rId21"/>
    <p:sldLayoutId id="2147483968" r:id="rId22"/>
    <p:sldLayoutId id="2147483969" r:id="rId23"/>
    <p:sldLayoutId id="2147483970" r:id="rId24"/>
    <p:sldLayoutId id="2147484000" r:id="rId25"/>
    <p:sldLayoutId id="2147483975" r:id="rId26"/>
    <p:sldLayoutId id="2147483976" r:id="rId27"/>
    <p:sldLayoutId id="2147483977" r:id="rId28"/>
    <p:sldLayoutId id="2147483979" r:id="rId29"/>
    <p:sldLayoutId id="2147483981" r:id="rId30"/>
    <p:sldLayoutId id="2147483982" r:id="rId31"/>
    <p:sldLayoutId id="2147483984" r:id="rId32"/>
    <p:sldLayoutId id="2147483985" r:id="rId33"/>
    <p:sldLayoutId id="2147483987" r:id="rId34"/>
    <p:sldLayoutId id="2147483988" r:id="rId35"/>
    <p:sldLayoutId id="2147484005" r:id="rId36"/>
  </p:sldLayoutIdLst>
  <p:hf hdr="0" dt="0"/>
  <p:txStyles>
    <p:titleStyle>
      <a:lvl1pPr algn="l" defTabSz="685800" rtl="0" eaLnBrk="1" fontAlgn="base" hangingPunct="1">
        <a:lnSpc>
          <a:spcPct val="90000"/>
        </a:lnSpc>
        <a:spcBef>
          <a:spcPct val="0"/>
        </a:spcBef>
        <a:spcAft>
          <a:spcPct val="0"/>
        </a:spcAft>
        <a:defRPr sz="2800" b="1" i="0" kern="120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1pPr>
      <a:lvl2pPr algn="l" defTabSz="685800" rtl="0" eaLnBrk="1" fontAlgn="base" hangingPunct="1">
        <a:lnSpc>
          <a:spcPct val="90000"/>
        </a:lnSpc>
        <a:spcBef>
          <a:spcPct val="0"/>
        </a:spcBef>
        <a:spcAft>
          <a:spcPct val="0"/>
        </a:spcAft>
        <a:defRPr sz="3000" b="1">
          <a:solidFill>
            <a:schemeClr val="tx1"/>
          </a:solidFill>
          <a:latin typeface="Calibri" charset="0"/>
          <a:ea typeface="ＭＳ Ｐゴシック" charset="0"/>
          <a:cs typeface="Calibri" charset="0"/>
        </a:defRPr>
      </a:lvl2pPr>
      <a:lvl3pPr algn="l" defTabSz="685800" rtl="0" eaLnBrk="1" fontAlgn="base" hangingPunct="1">
        <a:lnSpc>
          <a:spcPct val="90000"/>
        </a:lnSpc>
        <a:spcBef>
          <a:spcPct val="0"/>
        </a:spcBef>
        <a:spcAft>
          <a:spcPct val="0"/>
        </a:spcAft>
        <a:defRPr sz="3000" b="1">
          <a:solidFill>
            <a:schemeClr val="tx1"/>
          </a:solidFill>
          <a:latin typeface="Calibri" charset="0"/>
          <a:ea typeface="ＭＳ Ｐゴシック" charset="0"/>
          <a:cs typeface="Calibri" charset="0"/>
        </a:defRPr>
      </a:lvl3pPr>
      <a:lvl4pPr algn="l" defTabSz="685800" rtl="0" eaLnBrk="1" fontAlgn="base" hangingPunct="1">
        <a:lnSpc>
          <a:spcPct val="90000"/>
        </a:lnSpc>
        <a:spcBef>
          <a:spcPct val="0"/>
        </a:spcBef>
        <a:spcAft>
          <a:spcPct val="0"/>
        </a:spcAft>
        <a:defRPr sz="3000" b="1">
          <a:solidFill>
            <a:schemeClr val="tx1"/>
          </a:solidFill>
          <a:latin typeface="Calibri" charset="0"/>
          <a:ea typeface="ＭＳ Ｐゴシック" charset="0"/>
          <a:cs typeface="Calibri" charset="0"/>
        </a:defRPr>
      </a:lvl4pPr>
      <a:lvl5pPr algn="l" defTabSz="685800" rtl="0" eaLnBrk="1" fontAlgn="base" hangingPunct="1">
        <a:lnSpc>
          <a:spcPct val="90000"/>
        </a:lnSpc>
        <a:spcBef>
          <a:spcPct val="0"/>
        </a:spcBef>
        <a:spcAft>
          <a:spcPct val="0"/>
        </a:spcAft>
        <a:defRPr sz="3000" b="1">
          <a:solidFill>
            <a:schemeClr val="tx1"/>
          </a:solidFill>
          <a:latin typeface="Calibri" charset="0"/>
          <a:ea typeface="ＭＳ Ｐゴシック" charset="0"/>
          <a:cs typeface="Calibri" charset="0"/>
        </a:defRPr>
      </a:lvl5pPr>
      <a:lvl6pPr marL="457200" algn="l" defTabSz="685800" rtl="0" eaLnBrk="1" fontAlgn="base" hangingPunct="1">
        <a:lnSpc>
          <a:spcPct val="90000"/>
        </a:lnSpc>
        <a:spcBef>
          <a:spcPct val="0"/>
        </a:spcBef>
        <a:spcAft>
          <a:spcPct val="0"/>
        </a:spcAft>
        <a:defRPr sz="3000" b="1">
          <a:solidFill>
            <a:schemeClr val="tx1"/>
          </a:solidFill>
          <a:latin typeface="Calibri" charset="0"/>
          <a:ea typeface="ＭＳ Ｐゴシック" charset="0"/>
          <a:cs typeface="Calibri" charset="0"/>
        </a:defRPr>
      </a:lvl6pPr>
      <a:lvl7pPr marL="914400" algn="l" defTabSz="685800" rtl="0" eaLnBrk="1" fontAlgn="base" hangingPunct="1">
        <a:lnSpc>
          <a:spcPct val="90000"/>
        </a:lnSpc>
        <a:spcBef>
          <a:spcPct val="0"/>
        </a:spcBef>
        <a:spcAft>
          <a:spcPct val="0"/>
        </a:spcAft>
        <a:defRPr sz="3000" b="1">
          <a:solidFill>
            <a:schemeClr val="tx1"/>
          </a:solidFill>
          <a:latin typeface="Calibri" charset="0"/>
          <a:ea typeface="ＭＳ Ｐゴシック" charset="0"/>
          <a:cs typeface="Calibri" charset="0"/>
        </a:defRPr>
      </a:lvl7pPr>
      <a:lvl8pPr marL="1371600" algn="l" defTabSz="685800" rtl="0" eaLnBrk="1" fontAlgn="base" hangingPunct="1">
        <a:lnSpc>
          <a:spcPct val="90000"/>
        </a:lnSpc>
        <a:spcBef>
          <a:spcPct val="0"/>
        </a:spcBef>
        <a:spcAft>
          <a:spcPct val="0"/>
        </a:spcAft>
        <a:defRPr sz="3000" b="1">
          <a:solidFill>
            <a:schemeClr val="tx1"/>
          </a:solidFill>
          <a:latin typeface="Calibri" charset="0"/>
          <a:ea typeface="ＭＳ Ｐゴシック" charset="0"/>
          <a:cs typeface="Calibri" charset="0"/>
        </a:defRPr>
      </a:lvl8pPr>
      <a:lvl9pPr marL="1828800" algn="l" defTabSz="685800" rtl="0" eaLnBrk="1" fontAlgn="base" hangingPunct="1">
        <a:lnSpc>
          <a:spcPct val="90000"/>
        </a:lnSpc>
        <a:spcBef>
          <a:spcPct val="0"/>
        </a:spcBef>
        <a:spcAft>
          <a:spcPct val="0"/>
        </a:spcAft>
        <a:defRPr sz="3000" b="1">
          <a:solidFill>
            <a:schemeClr val="tx1"/>
          </a:solidFill>
          <a:latin typeface="Calibri" charset="0"/>
          <a:ea typeface="ＭＳ Ｐゴシック" charset="0"/>
          <a:cs typeface="Calibri" charset="0"/>
        </a:defRPr>
      </a:lvl9pPr>
    </p:titleStyle>
    <p:bodyStyle>
      <a:lvl1pPr marL="171450" indent="-171450" algn="l" defTabSz="685800" rtl="0" eaLnBrk="1" fontAlgn="base" hangingPunct="1">
        <a:lnSpc>
          <a:spcPct val="90000"/>
        </a:lnSpc>
        <a:spcBef>
          <a:spcPts val="750"/>
        </a:spcBef>
        <a:spcAft>
          <a:spcPct val="0"/>
        </a:spcAft>
        <a:buClr>
          <a:schemeClr val="accent5"/>
        </a:buClr>
        <a:buFont typeface="Arial" charset="0"/>
        <a:buChar char="•"/>
        <a:defRPr sz="2100" b="0" i="0" kern="120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1pPr>
      <a:lvl2pPr marL="514350" indent="-171450" algn="l" defTabSz="685800" rtl="0" eaLnBrk="1" fontAlgn="base" hangingPunct="1">
        <a:lnSpc>
          <a:spcPct val="90000"/>
        </a:lnSpc>
        <a:spcBef>
          <a:spcPts val="375"/>
        </a:spcBef>
        <a:spcAft>
          <a:spcPct val="0"/>
        </a:spcAft>
        <a:buClr>
          <a:schemeClr val="accent5"/>
        </a:buClr>
        <a:buFont typeface="Arial" charset="0"/>
        <a:buChar char="•"/>
        <a:defRPr b="0" i="0" kern="120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857250" indent="-171450" algn="l" defTabSz="685800" rtl="0" eaLnBrk="1" fontAlgn="base" hangingPunct="1">
        <a:lnSpc>
          <a:spcPct val="90000"/>
        </a:lnSpc>
        <a:spcBef>
          <a:spcPts val="375"/>
        </a:spcBef>
        <a:spcAft>
          <a:spcPct val="0"/>
        </a:spcAft>
        <a:buClr>
          <a:schemeClr val="accent5"/>
        </a:buClr>
        <a:buFont typeface="Arial" charset="0"/>
        <a:buChar char="•"/>
        <a:defRPr sz="1500" b="0" i="0" kern="120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200150" indent="-171450" algn="l" defTabSz="685800" rtl="0" eaLnBrk="1" fontAlgn="base" hangingPunct="1">
        <a:lnSpc>
          <a:spcPct val="90000"/>
        </a:lnSpc>
        <a:spcBef>
          <a:spcPts val="375"/>
        </a:spcBef>
        <a:spcAft>
          <a:spcPct val="0"/>
        </a:spcAft>
        <a:buClr>
          <a:schemeClr val="accent5"/>
        </a:buClr>
        <a:buFont typeface="Arial" charset="0"/>
        <a:buChar char="•"/>
        <a:defRPr sz="1300" b="0" i="0" kern="120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1543050" indent="-171450" algn="l" defTabSz="685800" rtl="0" eaLnBrk="1" fontAlgn="base" hangingPunct="1">
        <a:lnSpc>
          <a:spcPct val="90000"/>
        </a:lnSpc>
        <a:spcBef>
          <a:spcPts val="375"/>
        </a:spcBef>
        <a:spcAft>
          <a:spcPct val="0"/>
        </a:spcAft>
        <a:buClr>
          <a:schemeClr val="accent5"/>
        </a:buClr>
        <a:buFont typeface="Arial" charset="0"/>
        <a:buChar char="•"/>
        <a:defRPr sz="1300" b="0" i="0" kern="120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3084" userDrawn="1">
          <p15:clr>
            <a:srgbClr val="F26B43"/>
          </p15:clr>
        </p15:guide>
        <p15:guide id="6" pos="312" userDrawn="1">
          <p15:clr>
            <a:srgbClr val="F26B43"/>
          </p15:clr>
        </p15:guide>
        <p15:guide id="7" orient="horz" pos="3036" userDrawn="1">
          <p15:clr>
            <a:srgbClr val="F26B43"/>
          </p15:clr>
        </p15:guide>
        <p15:guide id="8" orient="horz" pos="147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2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hyperlink" Target="https://learning.qlik.com/course/view.php?id=1468" TargetMode="External"/><Relationship Id="rId5" Type="http://schemas.openxmlformats.org/officeDocument/2006/relationships/image" Target="../media/image23.pn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slideLayout" Target="../slideLayouts/slideLayout25.xml"/><Relationship Id="rId7" Type="http://schemas.openxmlformats.org/officeDocument/2006/relationships/diagramData" Target="../diagrams/data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hyperlink" Target="https://help.qlik.com/en-US/cloud-services/Subsystems/Hub/Content/Sense_Hub/Spaces/Spaces.htm" TargetMode="External"/><Relationship Id="rId11" Type="http://schemas.microsoft.com/office/2007/relationships/diagramDrawing" Target="../diagrams/drawing2.xml"/><Relationship Id="rId5" Type="http://schemas.openxmlformats.org/officeDocument/2006/relationships/image" Target="../media/image25.png"/><Relationship Id="rId10" Type="http://schemas.openxmlformats.org/officeDocument/2006/relationships/diagramColors" Target="../diagrams/colors2.xml"/><Relationship Id="rId4" Type="http://schemas.openxmlformats.org/officeDocument/2006/relationships/notesSlide" Target="../notesSlides/notesSlide9.xml"/><Relationship Id="rId9"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8" Type="http://schemas.openxmlformats.org/officeDocument/2006/relationships/hyperlink" Target="https://learning.qlik.com/course/view.php?id=1001" TargetMode="External"/><Relationship Id="rId13" Type="http://schemas.openxmlformats.org/officeDocument/2006/relationships/image" Target="../media/image26.png"/><Relationship Id="rId3" Type="http://schemas.openxmlformats.org/officeDocument/2006/relationships/slideLayout" Target="../slideLayouts/slideLayout25.xml"/><Relationship Id="rId7" Type="http://schemas.openxmlformats.org/officeDocument/2006/relationships/hyperlink" Target="https://learning.qlik.com/course/view.php?id=309" TargetMode="External"/><Relationship Id="rId12" Type="http://schemas.openxmlformats.org/officeDocument/2006/relationships/hyperlink" Target="https://learning.qlik.com/course/view.php?id=1174" TargetMode="Externa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hyperlink" Target="https://learning.qlik.com/course/view.php?id=1169" TargetMode="External"/><Relationship Id="rId11" Type="http://schemas.openxmlformats.org/officeDocument/2006/relationships/hyperlink" Target="https://learning.qlik.com/course/view.php?id=1883" TargetMode="External"/><Relationship Id="rId5" Type="http://schemas.openxmlformats.org/officeDocument/2006/relationships/hyperlink" Target="https://learning.qlik.com/course/view.php?id=1168" TargetMode="External"/><Relationship Id="rId10" Type="http://schemas.openxmlformats.org/officeDocument/2006/relationships/hyperlink" Target="https://learning.qlik.com/course/view.php?id=1171" TargetMode="External"/><Relationship Id="rId4" Type="http://schemas.openxmlformats.org/officeDocument/2006/relationships/notesSlide" Target="../notesSlides/notesSlide11.xml"/><Relationship Id="rId9" Type="http://schemas.openxmlformats.org/officeDocument/2006/relationships/hyperlink" Target="https://learning.qlik.com/course/view.php?id=1677"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27.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hyperlink" Target="https://www.youtube.com/watch?v=SUN4P9FQwhQ" TargetMode="External"/><Relationship Id="rId5" Type="http://schemas.openxmlformats.org/officeDocument/2006/relationships/hyperlink" Target="https://www.youtube.com/playlist?list=PLkRFvjyuHFvI3ZCAWxO1ZrKFbnvtItVDx" TargetMode="External"/><Relationship Id="rId4"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28.png"/><Relationship Id="rId5" Type="http://schemas.openxmlformats.org/officeDocument/2006/relationships/hyperlink" Target="https://learning.qlik.com/course/view.php?id=1140" TargetMode="External"/><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29.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hyperlink" Target="https://www.youtube.com/watch?v=jcyI_g0Ms2Y&amp;list=PLkRFvjyuHFvLVhmiDe8ZPPbIgPzMnQGd3&amp;index=2" TargetMode="External"/><Relationship Id="rId5" Type="http://schemas.openxmlformats.org/officeDocument/2006/relationships/hyperlink" Target="https://community.qlik.com/t5/Qlik-Product-Innovation-Blog/Get-ready-for-the-Simplified-Authoring-Experience-in-Qlik-Sense/ba-p/1932420" TargetMode="External"/><Relationship Id="rId4"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30.pn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hyperlink" Target="https://help.qlik.com/en-US/cloud-services/Subsystems/Hub/Content/Sense_Hub/Reporting/Create-reporting-service-report.htm" TargetMode="External"/><Relationship Id="rId5" Type="http://schemas.openxmlformats.org/officeDocument/2006/relationships/hyperlink" Target="https://learning.qlik.com/course/view.php?id=1909" TargetMode="External"/><Relationship Id="rId4"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8" Type="http://schemas.openxmlformats.org/officeDocument/2006/relationships/hyperlink" Target="https://event.on24.com/wcc/r/3729062/E8CDFB6785BB473E8D2D0DF71DBF440D?partnerref=community" TargetMode="External"/><Relationship Id="rId3" Type="http://schemas.openxmlformats.org/officeDocument/2006/relationships/hyperlink" Target="https://learning.qlik.com/mod/page/view.php?id=24700" TargetMode="External"/><Relationship Id="rId7"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36.xml"/><Relationship Id="rId6" Type="http://schemas.openxmlformats.org/officeDocument/2006/relationships/hyperlink" Target="https://learning.qlik.com/course/view.php?id=2020" TargetMode="External"/><Relationship Id="rId11" Type="http://schemas.openxmlformats.org/officeDocument/2006/relationships/image" Target="../media/image34.png"/><Relationship Id="rId5" Type="http://schemas.openxmlformats.org/officeDocument/2006/relationships/hyperlink" Target="https://community.qlik.com/t5/Events-Webinars/bd-p/qlik-events-webinars" TargetMode="External"/><Relationship Id="rId10" Type="http://schemas.openxmlformats.org/officeDocument/2006/relationships/image" Target="../media/image33.emf"/><Relationship Id="rId4" Type="http://schemas.openxmlformats.org/officeDocument/2006/relationships/hyperlink" Target="https://community.qlik.com/" TargetMode="External"/><Relationship Id="rId9" Type="http://schemas.openxmlformats.org/officeDocument/2006/relationships/image" Target="../media/image3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1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slide" Target="slide4.xml"/><Relationship Id="rId7" Type="http://schemas.openxmlformats.org/officeDocument/2006/relationships/slide" Target="slide16.xm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slide" Target="slide12.xml"/><Relationship Id="rId5" Type="http://schemas.openxmlformats.org/officeDocument/2006/relationships/slide" Target="slide10.xml"/><Relationship Id="rId4" Type="http://schemas.openxmlformats.org/officeDocument/2006/relationships/slide" Target="slide7.xml"/><Relationship Id="rId9" Type="http://schemas.openxmlformats.org/officeDocument/2006/relationships/slide" Target="slide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hyperlink" Target="https://learning.qlik.com/pluginfile.php/168830/mod_resource/content/4/Insights_Finance/Insights_Finance.html"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1.png"/><Relationship Id="rId5" Type="http://schemas.openxmlformats.org/officeDocument/2006/relationships/hyperlink" Target="https://community.qlik.com/t5/Knowledge/How-to-Register-for-a-Qlik-Account/ta-p/1710664" TargetMode="External"/><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hyperlink" Target="mailto:firstname.lastname@company.com" TargetMode="External"/><Relationship Id="rId2" Type="http://schemas.openxmlformats.org/officeDocument/2006/relationships/notesSlide" Target="../notesSlides/notesSlide7.xml"/><Relationship Id="rId1" Type="http://schemas.openxmlformats.org/officeDocument/2006/relationships/slideLayout" Target="../slideLayouts/slideLayout25.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D632714-EBDF-45E0-84AB-E5DE65E08625}"/>
              </a:ext>
            </a:extLst>
          </p:cNvPr>
          <p:cNvSpPr>
            <a:spLocks noGrp="1"/>
          </p:cNvSpPr>
          <p:nvPr>
            <p:ph type="title"/>
          </p:nvPr>
        </p:nvSpPr>
        <p:spPr>
          <a:xfrm>
            <a:off x="504294" y="274638"/>
            <a:ext cx="8106305" cy="513211"/>
          </a:xfrm>
        </p:spPr>
        <p:txBody>
          <a:bodyPr vert="horz" wrap="square" lIns="0" tIns="45720" rIns="0" bIns="45720" numCol="1" anchor="t" anchorCtr="0" compatLnSpc="1">
            <a:prstTxWarp prst="textNoShape">
              <a:avLst/>
            </a:prstTxWarp>
            <a:normAutofit/>
          </a:bodyPr>
          <a:lstStyle/>
          <a:p>
            <a:r>
              <a:rPr lang="en-US" b="1" i="0" kern="1200" cap="none" baseline="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How to Use this PPTX template</a:t>
            </a:r>
          </a:p>
        </p:txBody>
      </p:sp>
      <p:sp>
        <p:nvSpPr>
          <p:cNvPr id="10" name="TextBox 9">
            <a:extLst>
              <a:ext uri="{FF2B5EF4-FFF2-40B4-BE49-F238E27FC236}">
                <a16:creationId xmlns:a16="http://schemas.microsoft.com/office/drawing/2014/main" id="{4255BE37-DB12-484F-836C-2859334E8034}"/>
              </a:ext>
            </a:extLst>
          </p:cNvPr>
          <p:cNvSpPr txBox="1"/>
          <p:nvPr/>
        </p:nvSpPr>
        <p:spPr>
          <a:xfrm>
            <a:off x="1078231" y="1074765"/>
            <a:ext cx="6987537" cy="3694084"/>
          </a:xfrm>
          <a:prstGeom prst="rect">
            <a:avLst/>
          </a:prstGeom>
        </p:spPr>
        <p:txBody>
          <a:bodyPr vert="horz" lIns="0" tIns="0" rIns="0" bIns="0" rtlCol="0">
            <a:normAutofit/>
          </a:bodyPr>
          <a:lstStyle/>
          <a:p>
            <a:pPr marL="285750" indent="-285750" defTabSz="685800">
              <a:lnSpc>
                <a:spcPct val="90000"/>
              </a:lnSpc>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sym typeface="Arial" panose="020B0604020202020204" pitchFamily="34" charset="0"/>
              </a:rPr>
              <a:t>This PowerPoint is a </a:t>
            </a:r>
            <a:r>
              <a:rPr lang="en-US" b="1" u="sng" dirty="0">
                <a:latin typeface="Arial" panose="020B0604020202020204" pitchFamily="34" charset="0"/>
                <a:cs typeface="Arial" panose="020B0604020202020204" pitchFamily="34" charset="0"/>
                <a:sym typeface="Arial" panose="020B0604020202020204" pitchFamily="34" charset="0"/>
              </a:rPr>
              <a:t>template</a:t>
            </a:r>
            <a:r>
              <a:rPr lang="en-US" b="1" dirty="0">
                <a:latin typeface="Arial" panose="020B0604020202020204" pitchFamily="34" charset="0"/>
                <a:cs typeface="Arial" panose="020B0604020202020204" pitchFamily="34" charset="0"/>
                <a:sym typeface="Arial" panose="020B0604020202020204" pitchFamily="34" charset="0"/>
              </a:rPr>
              <a:t> </a:t>
            </a:r>
            <a:r>
              <a:rPr lang="en-US" dirty="0">
                <a:latin typeface="Arial" panose="020B0604020202020204" pitchFamily="34" charset="0"/>
                <a:cs typeface="Arial" panose="020B0604020202020204" pitchFamily="34" charset="0"/>
                <a:sym typeface="Arial" panose="020B0604020202020204" pitchFamily="34" charset="0"/>
              </a:rPr>
              <a:t>you can use/share to onboard your team to Qlik Cloud</a:t>
            </a:r>
            <a:r>
              <a:rPr lang="en-US" sz="2000" dirty="0">
                <a:latin typeface="Arial" panose="020B0604020202020204" pitchFamily="34" charset="0"/>
                <a:cs typeface="Arial" panose="020B0604020202020204" pitchFamily="34" charset="0"/>
                <a:sym typeface="Arial" panose="020B0604020202020204" pitchFamily="34" charset="0"/>
              </a:rPr>
              <a:t>. </a:t>
            </a:r>
          </a:p>
          <a:p>
            <a:pPr marL="742950" lvl="1" indent="-285750" defTabSz="685800">
              <a:lnSpc>
                <a:spcPct val="90000"/>
              </a:lnSpc>
              <a:spcAft>
                <a:spcPts val="600"/>
              </a:spcAft>
              <a:buFont typeface="Arial" panose="020B0604020202020204" pitchFamily="34" charset="0"/>
              <a:buChar char="•"/>
            </a:pPr>
            <a:r>
              <a:rPr lang="en-US" sz="1600" dirty="0">
                <a:latin typeface="Arial" panose="020B0604020202020204" pitchFamily="34" charset="0"/>
                <a:cs typeface="Arial" panose="020B0604020202020204" pitchFamily="34" charset="0"/>
                <a:sym typeface="Arial" panose="020B0604020202020204" pitchFamily="34" charset="0"/>
              </a:rPr>
              <a:t>Template is co-branded to add your specific organization’s name and logos.</a:t>
            </a:r>
          </a:p>
          <a:p>
            <a:pPr marL="742950" lvl="1" indent="-285750" defTabSz="685800">
              <a:lnSpc>
                <a:spcPct val="90000"/>
              </a:lnSpc>
              <a:spcAft>
                <a:spcPts val="600"/>
              </a:spcAft>
              <a:buFont typeface="Arial" panose="020B0604020202020204" pitchFamily="34" charset="0"/>
              <a:buChar char="•"/>
            </a:pPr>
            <a:r>
              <a:rPr lang="en-US" sz="1600" dirty="0">
                <a:solidFill>
                  <a:schemeClr val="accent1"/>
                </a:solidFill>
                <a:latin typeface="Arial" panose="020B0604020202020204" pitchFamily="34" charset="0"/>
                <a:cs typeface="Arial" panose="020B0604020202020204" pitchFamily="34" charset="0"/>
                <a:sym typeface="Arial" panose="020B0604020202020204" pitchFamily="34" charset="0"/>
              </a:rPr>
              <a:t>{Braces} </a:t>
            </a:r>
            <a:r>
              <a:rPr lang="en-US" sz="1600" dirty="0">
                <a:latin typeface="Arial" panose="020B0604020202020204" pitchFamily="34" charset="0"/>
                <a:cs typeface="Arial" panose="020B0604020202020204" pitchFamily="34" charset="0"/>
                <a:sym typeface="Arial" panose="020B0604020202020204" pitchFamily="34" charset="0"/>
              </a:rPr>
              <a:t>indicates text that </a:t>
            </a:r>
            <a:r>
              <a:rPr lang="en-US" sz="1600" b="1" dirty="0">
                <a:latin typeface="Arial" panose="020B0604020202020204" pitchFamily="34" charset="0"/>
                <a:cs typeface="Arial" panose="020B0604020202020204" pitchFamily="34" charset="0"/>
                <a:sym typeface="Arial" panose="020B0604020202020204" pitchFamily="34" charset="0"/>
              </a:rPr>
              <a:t>requires personalization,</a:t>
            </a:r>
            <a:r>
              <a:rPr lang="en-US" sz="1600" dirty="0">
                <a:latin typeface="Arial" panose="020B0604020202020204" pitchFamily="34" charset="0"/>
                <a:cs typeface="Arial" panose="020B0604020202020204" pitchFamily="34" charset="0"/>
                <a:sym typeface="Arial" panose="020B0604020202020204" pitchFamily="34" charset="0"/>
              </a:rPr>
              <a:t> feel free to change titles, images, even videos to be unique to your tenant.</a:t>
            </a:r>
          </a:p>
          <a:p>
            <a:pPr marL="742950" lvl="1" indent="-285750" defTabSz="685800">
              <a:lnSpc>
                <a:spcPct val="90000"/>
              </a:lnSpc>
              <a:spcAft>
                <a:spcPts val="600"/>
              </a:spcAft>
              <a:buFont typeface="Arial" panose="020B0604020202020204" pitchFamily="34" charset="0"/>
              <a:buChar char="•"/>
            </a:pPr>
            <a:endParaRPr lang="en-US" sz="2000" dirty="0">
              <a:latin typeface="Arial" panose="020B0604020202020204" pitchFamily="34" charset="0"/>
              <a:cs typeface="Arial" panose="020B0604020202020204" pitchFamily="34" charset="0"/>
              <a:sym typeface="Arial" panose="020B0604020202020204" pitchFamily="34" charset="0"/>
            </a:endParaRPr>
          </a:p>
          <a:p>
            <a:pPr marL="285750" indent="-285750" defTabSz="685800">
              <a:lnSpc>
                <a:spcPct val="90000"/>
              </a:lnSpc>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sym typeface="Arial" panose="020B0604020202020204" pitchFamily="34" charset="0"/>
              </a:rPr>
              <a:t>Watch the </a:t>
            </a:r>
            <a:r>
              <a:rPr lang="en-US" b="1" dirty="0">
                <a:solidFill>
                  <a:schemeClr val="accent1"/>
                </a:solidFill>
                <a:latin typeface="Arial" panose="020B0604020202020204" pitchFamily="34" charset="0"/>
                <a:cs typeface="Arial" panose="020B0604020202020204" pitchFamily="34" charset="0"/>
                <a:sym typeface="Arial" panose="020B0604020202020204" pitchFamily="34" charset="0"/>
              </a:rPr>
              <a:t>video overview </a:t>
            </a:r>
            <a:r>
              <a:rPr lang="en-US" dirty="0">
                <a:latin typeface="Arial" panose="020B0604020202020204" pitchFamily="34" charset="0"/>
                <a:cs typeface="Arial" panose="020B0604020202020204" pitchFamily="34" charset="0"/>
                <a:sym typeface="Arial" panose="020B0604020202020204" pitchFamily="34" charset="0"/>
              </a:rPr>
              <a:t>for System Admins and Service Account Owners showing how to use this template.</a:t>
            </a:r>
          </a:p>
          <a:p>
            <a:pPr marL="742950" lvl="1" indent="-285750" defTabSz="685800">
              <a:lnSpc>
                <a:spcPct val="90000"/>
              </a:lnSpc>
              <a:spcAft>
                <a:spcPts val="600"/>
              </a:spcAft>
              <a:buFont typeface="Arial" panose="020B0604020202020204" pitchFamily="34" charset="0"/>
              <a:buChar char="•"/>
            </a:pPr>
            <a:r>
              <a:rPr lang="en-US" sz="1600" dirty="0">
                <a:latin typeface="Arial" panose="020B0604020202020204" pitchFamily="34" charset="0"/>
                <a:cs typeface="Arial" panose="020B0604020202020204" pitchFamily="34" charset="0"/>
                <a:sym typeface="Arial" panose="020B0604020202020204" pitchFamily="34" charset="0"/>
              </a:rPr>
              <a:t>In the notes section below each slide there is some usage guidance.</a:t>
            </a:r>
          </a:p>
          <a:p>
            <a:pPr marL="742950" lvl="1" indent="-285750" defTabSz="685800">
              <a:lnSpc>
                <a:spcPct val="90000"/>
              </a:lnSpc>
              <a:spcAft>
                <a:spcPts val="600"/>
              </a:spcAft>
              <a:buFont typeface="Arial" panose="020B0604020202020204" pitchFamily="34" charset="0"/>
              <a:buChar char="•"/>
            </a:pPr>
            <a:r>
              <a:rPr lang="en-US" sz="1600" dirty="0">
                <a:latin typeface="Arial" panose="020B0604020202020204" pitchFamily="34" charset="0"/>
                <a:cs typeface="Arial" panose="020B0604020202020204" pitchFamily="34" charset="0"/>
                <a:sym typeface="Arial" panose="020B0604020202020204" pitchFamily="34" charset="0"/>
              </a:rPr>
              <a:t>This provides recommended resources curated by Qlik to get your end-users started.</a:t>
            </a:r>
          </a:p>
        </p:txBody>
      </p:sp>
    </p:spTree>
    <p:extLst>
      <p:ext uri="{BB962C8B-B14F-4D97-AF65-F5344CB8AC3E}">
        <p14:creationId xmlns:p14="http://schemas.microsoft.com/office/powerpoint/2010/main" val="1056240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2BD50D-EC3A-4475-93DA-1C6836DFA2DF}"/>
              </a:ext>
            </a:extLst>
          </p:cNvPr>
          <p:cNvSpPr>
            <a:spLocks noGrp="1"/>
          </p:cNvSpPr>
          <p:nvPr>
            <p:ph type="title"/>
          </p:nvPr>
        </p:nvSpPr>
        <p:spPr/>
        <p:txBody>
          <a:bodyPr/>
          <a:lstStyle/>
          <a:p>
            <a:r>
              <a:rPr lang="en-US"/>
              <a:t>Navigating Qlik Cloud Hub</a:t>
            </a:r>
          </a:p>
        </p:txBody>
      </p:sp>
      <p:sp>
        <p:nvSpPr>
          <p:cNvPr id="5" name="Text Placeholder 4">
            <a:extLst>
              <a:ext uri="{FF2B5EF4-FFF2-40B4-BE49-F238E27FC236}">
                <a16:creationId xmlns:a16="http://schemas.microsoft.com/office/drawing/2014/main" id="{5A7BEBF2-0208-44FD-BF7D-E53FE9013497}"/>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7494628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Graphical user interface&#10;&#10;Description automatically generated">
            <a:extLst>
              <a:ext uri="{FF2B5EF4-FFF2-40B4-BE49-F238E27FC236}">
                <a16:creationId xmlns:a16="http://schemas.microsoft.com/office/drawing/2014/main" id="{13B74E4B-816D-4CCB-B39D-1E52DCAC509C}"/>
              </a:ext>
            </a:extLst>
          </p:cNvPr>
          <p:cNvPicPr>
            <a:picLocks noChangeAspect="1"/>
          </p:cNvPicPr>
          <p:nvPr/>
        </p:nvPicPr>
        <p:blipFill>
          <a:blip r:embed="rId5"/>
          <a:stretch>
            <a:fillRect/>
          </a:stretch>
        </p:blipFill>
        <p:spPr>
          <a:xfrm>
            <a:off x="4843817" y="1768796"/>
            <a:ext cx="3956859" cy="2225733"/>
          </a:xfrm>
          <a:prstGeom prst="rect">
            <a:avLst/>
          </a:prstGeom>
        </p:spPr>
      </p:pic>
      <p:sp>
        <p:nvSpPr>
          <p:cNvPr id="4" name="Title 3">
            <a:extLst>
              <a:ext uri="{FF2B5EF4-FFF2-40B4-BE49-F238E27FC236}">
                <a16:creationId xmlns:a16="http://schemas.microsoft.com/office/drawing/2014/main" id="{AA4C4348-B910-445A-82DC-2DC753EBF184}"/>
              </a:ext>
            </a:extLst>
          </p:cNvPr>
          <p:cNvSpPr>
            <a:spLocks noGrp="1"/>
          </p:cNvSpPr>
          <p:nvPr>
            <p:ph type="title"/>
          </p:nvPr>
        </p:nvSpPr>
        <p:spPr>
          <a:xfrm>
            <a:off x="343324" y="274639"/>
            <a:ext cx="8511075" cy="782265"/>
          </a:xfrm>
        </p:spPr>
        <p:txBody>
          <a:bodyPr/>
          <a:lstStyle/>
          <a:p>
            <a:pPr algn="ctr"/>
            <a:r>
              <a:rPr lang="en-US"/>
              <a:t>Navigating Qlik Cloud Hub</a:t>
            </a:r>
          </a:p>
        </p:txBody>
      </p:sp>
      <p:sp>
        <p:nvSpPr>
          <p:cNvPr id="3" name="Text Placeholder 2">
            <a:extLst>
              <a:ext uri="{FF2B5EF4-FFF2-40B4-BE49-F238E27FC236}">
                <a16:creationId xmlns:a16="http://schemas.microsoft.com/office/drawing/2014/main" id="{2BC0B76D-E0A8-D2ED-1B1C-53E1AA2B0C2E}"/>
              </a:ext>
            </a:extLst>
          </p:cNvPr>
          <p:cNvSpPr>
            <a:spLocks noGrp="1"/>
          </p:cNvSpPr>
          <p:nvPr>
            <p:ph type="body" sz="quarter" idx="15"/>
          </p:nvPr>
        </p:nvSpPr>
        <p:spPr>
          <a:xfrm>
            <a:off x="4960018" y="1148971"/>
            <a:ext cx="3904650" cy="243662"/>
          </a:xfrm>
        </p:spPr>
        <p:txBody>
          <a:bodyPr/>
          <a:lstStyle/>
          <a:p>
            <a:pPr algn="ctr"/>
            <a:r>
              <a:rPr lang="en-US" dirty="0">
                <a:solidFill>
                  <a:schemeClr val="accent1"/>
                </a:solidFill>
              </a:rPr>
              <a:t>Tour the Tool</a:t>
            </a:r>
          </a:p>
        </p:txBody>
      </p:sp>
      <p:sp>
        <p:nvSpPr>
          <p:cNvPr id="7" name="TextBox 6">
            <a:extLst>
              <a:ext uri="{FF2B5EF4-FFF2-40B4-BE49-F238E27FC236}">
                <a16:creationId xmlns:a16="http://schemas.microsoft.com/office/drawing/2014/main" id="{144EB290-2F3D-45F9-3A8E-AE08B2668074}"/>
              </a:ext>
            </a:extLst>
          </p:cNvPr>
          <p:cNvSpPr txBox="1"/>
          <p:nvPr/>
        </p:nvSpPr>
        <p:spPr>
          <a:xfrm>
            <a:off x="5740638" y="1925419"/>
            <a:ext cx="2322871" cy="646331"/>
          </a:xfrm>
          <a:prstGeom prst="rect">
            <a:avLst/>
          </a:prstGeom>
          <a:noFill/>
        </p:spPr>
        <p:txBody>
          <a:bodyPr wrap="square" rtlCol="0">
            <a:spAutoFit/>
          </a:bodyPr>
          <a:lstStyle/>
          <a:p>
            <a:pPr algn="l"/>
            <a:r>
              <a:rPr lang="en-US" dirty="0">
                <a:solidFill>
                  <a:schemeClr val="accent2"/>
                </a:solidFill>
                <a:latin typeface="Arial" panose="020B0604020202020204" pitchFamily="34" charset="0"/>
                <a:cs typeface="Arial" panose="020B0604020202020204" pitchFamily="34" charset="0"/>
              </a:rPr>
              <a:t>{Add a Picture of your Qlik Cloud Hub}</a:t>
            </a:r>
          </a:p>
        </p:txBody>
      </p:sp>
      <p:sp>
        <p:nvSpPr>
          <p:cNvPr id="12" name="TextBox 11">
            <a:extLst>
              <a:ext uri="{FF2B5EF4-FFF2-40B4-BE49-F238E27FC236}">
                <a16:creationId xmlns:a16="http://schemas.microsoft.com/office/drawing/2014/main" id="{9FC90691-50A8-4D6E-A5E6-16857B6120AF}"/>
              </a:ext>
            </a:extLst>
          </p:cNvPr>
          <p:cNvSpPr txBox="1"/>
          <p:nvPr/>
        </p:nvSpPr>
        <p:spPr>
          <a:xfrm>
            <a:off x="251102" y="3717264"/>
            <a:ext cx="3914919" cy="369332"/>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hlinkClick r:id="rId6"/>
              </a:rPr>
              <a:t>Getting Started with Qlik Cloud</a:t>
            </a:r>
            <a:endParaRPr lang="en-US" b="1" dirty="0">
              <a:latin typeface="Arial" panose="020B0604020202020204" pitchFamily="34" charset="0"/>
              <a:cs typeface="Arial" panose="020B0604020202020204" pitchFamily="34" charset="0"/>
            </a:endParaRPr>
          </a:p>
        </p:txBody>
      </p:sp>
      <p:pic>
        <p:nvPicPr>
          <p:cNvPr id="14" name="Qlik Cloud Onboarding">
            <a:hlinkClick r:id="" action="ppaction://media"/>
            <a:extLst>
              <a:ext uri="{FF2B5EF4-FFF2-40B4-BE49-F238E27FC236}">
                <a16:creationId xmlns:a16="http://schemas.microsoft.com/office/drawing/2014/main" id="{F44ABC9A-B32F-473F-9EA0-62F39A385217}"/>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89602" y="1056904"/>
            <a:ext cx="4010582" cy="2255952"/>
          </a:xfrm>
          <a:prstGeom prst="rect">
            <a:avLst/>
          </a:prstGeom>
        </p:spPr>
      </p:pic>
    </p:spTree>
    <p:extLst>
      <p:ext uri="{BB962C8B-B14F-4D97-AF65-F5344CB8AC3E}">
        <p14:creationId xmlns:p14="http://schemas.microsoft.com/office/powerpoint/2010/main" val="916369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873"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2BD50D-EC3A-4475-93DA-1C6836DFA2DF}"/>
              </a:ext>
            </a:extLst>
          </p:cNvPr>
          <p:cNvSpPr>
            <a:spLocks noGrp="1"/>
          </p:cNvSpPr>
          <p:nvPr>
            <p:ph type="title"/>
          </p:nvPr>
        </p:nvSpPr>
        <p:spPr/>
        <p:txBody>
          <a:bodyPr/>
          <a:lstStyle/>
          <a:p>
            <a:r>
              <a:rPr lang="en-US"/>
              <a:t>Applications and Spaces by Group</a:t>
            </a:r>
          </a:p>
        </p:txBody>
      </p:sp>
    </p:spTree>
    <p:extLst>
      <p:ext uri="{BB962C8B-B14F-4D97-AF65-F5344CB8AC3E}">
        <p14:creationId xmlns:p14="http://schemas.microsoft.com/office/powerpoint/2010/main" val="33523435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34D9B49-1261-4088-B607-44C66BCBF26C}"/>
              </a:ext>
            </a:extLst>
          </p:cNvPr>
          <p:cNvSpPr>
            <a:spLocks noGrp="1"/>
          </p:cNvSpPr>
          <p:nvPr>
            <p:ph type="body" sz="quarter" idx="13"/>
          </p:nvPr>
        </p:nvSpPr>
        <p:spPr>
          <a:xfrm>
            <a:off x="480874" y="688657"/>
            <a:ext cx="3038217" cy="1156376"/>
          </a:xfrm>
        </p:spPr>
        <p:txBody>
          <a:bodyPr/>
          <a:lstStyle/>
          <a:p>
            <a:pPr marL="320040" lvl="2"/>
            <a:endParaRPr lang="en-US" sz="900"/>
          </a:p>
          <a:p>
            <a:pPr marL="605790" lvl="2" indent="-285750">
              <a:buFontTx/>
              <a:buChar char="-"/>
            </a:pPr>
            <a:r>
              <a:rPr lang="en-US" sz="1600">
                <a:solidFill>
                  <a:schemeClr val="accent1"/>
                </a:solidFill>
              </a:rPr>
              <a:t>{Let organization know which groups have been invited to which spaces}</a:t>
            </a:r>
          </a:p>
        </p:txBody>
      </p:sp>
      <p:sp>
        <p:nvSpPr>
          <p:cNvPr id="4" name="Title 3">
            <a:extLst>
              <a:ext uri="{FF2B5EF4-FFF2-40B4-BE49-F238E27FC236}">
                <a16:creationId xmlns:a16="http://schemas.microsoft.com/office/drawing/2014/main" id="{AA4C4348-B910-445A-82DC-2DC753EBF184}"/>
              </a:ext>
            </a:extLst>
          </p:cNvPr>
          <p:cNvSpPr>
            <a:spLocks noGrp="1"/>
          </p:cNvSpPr>
          <p:nvPr>
            <p:ph type="title"/>
          </p:nvPr>
        </p:nvSpPr>
        <p:spPr>
          <a:xfrm>
            <a:off x="430550" y="148414"/>
            <a:ext cx="8282899" cy="782265"/>
          </a:xfrm>
        </p:spPr>
        <p:txBody>
          <a:bodyPr/>
          <a:lstStyle/>
          <a:p>
            <a:r>
              <a:rPr lang="en-US"/>
              <a:t>Applications and Spaces by Group</a:t>
            </a:r>
          </a:p>
        </p:txBody>
      </p:sp>
      <p:pic>
        <p:nvPicPr>
          <p:cNvPr id="7" name="How to Use Spaces download">
            <a:hlinkClick r:id="" action="ppaction://media"/>
            <a:extLst>
              <a:ext uri="{FF2B5EF4-FFF2-40B4-BE49-F238E27FC236}">
                <a16:creationId xmlns:a16="http://schemas.microsoft.com/office/drawing/2014/main" id="{ED19263E-C88C-4A98-9602-B25CFD95A71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234133" y="1808447"/>
            <a:ext cx="4428993" cy="2491309"/>
          </a:xfrm>
          <a:prstGeom prst="rect">
            <a:avLst/>
          </a:prstGeom>
        </p:spPr>
      </p:pic>
      <p:sp>
        <p:nvSpPr>
          <p:cNvPr id="2" name="TextBox 1">
            <a:extLst>
              <a:ext uri="{FF2B5EF4-FFF2-40B4-BE49-F238E27FC236}">
                <a16:creationId xmlns:a16="http://schemas.microsoft.com/office/drawing/2014/main" id="{B66DE0F6-C8E5-426C-8E6B-8F8A04D2C91D}"/>
              </a:ext>
            </a:extLst>
          </p:cNvPr>
          <p:cNvSpPr txBox="1"/>
          <p:nvPr/>
        </p:nvSpPr>
        <p:spPr>
          <a:xfrm>
            <a:off x="4073564" y="4625754"/>
            <a:ext cx="4572000" cy="369332"/>
          </a:xfrm>
          <a:prstGeom prst="rect">
            <a:avLst/>
          </a:prstGeom>
          <a:noFill/>
        </p:spPr>
        <p:txBody>
          <a:bodyPr wrap="square" rtlCol="0">
            <a:spAutoFit/>
          </a:bodyPr>
          <a:lstStyle/>
          <a:p>
            <a:pPr algn="ctr"/>
            <a:r>
              <a:rPr lang="en-US" b="1">
                <a:latin typeface="Arial" panose="020B0604020202020204" pitchFamily="34" charset="0"/>
                <a:cs typeface="Arial" panose="020B0604020202020204" pitchFamily="34" charset="0"/>
                <a:hlinkClick r:id="rId6"/>
              </a:rPr>
              <a:t>Working in Spaces</a:t>
            </a:r>
            <a:endParaRPr lang="en-US" b="1">
              <a:latin typeface="Arial" panose="020B0604020202020204" pitchFamily="34" charset="0"/>
              <a:cs typeface="Arial" panose="020B0604020202020204" pitchFamily="34" charset="0"/>
            </a:endParaRPr>
          </a:p>
        </p:txBody>
      </p:sp>
      <p:graphicFrame>
        <p:nvGraphicFramePr>
          <p:cNvPr id="5" name="Diagram 4">
            <a:extLst>
              <a:ext uri="{FF2B5EF4-FFF2-40B4-BE49-F238E27FC236}">
                <a16:creationId xmlns:a16="http://schemas.microsoft.com/office/drawing/2014/main" id="{23AAB8D2-9E6B-6C00-5CA6-5740FBCCF2A6}"/>
              </a:ext>
            </a:extLst>
          </p:cNvPr>
          <p:cNvGraphicFramePr/>
          <p:nvPr>
            <p:extLst>
              <p:ext uri="{D42A27DB-BD31-4B8C-83A1-F6EECF244321}">
                <p14:modId xmlns:p14="http://schemas.microsoft.com/office/powerpoint/2010/main" val="1734119413"/>
              </p:ext>
            </p:extLst>
          </p:nvPr>
        </p:nvGraphicFramePr>
        <p:xfrm>
          <a:off x="288577" y="1978967"/>
          <a:ext cx="3422809" cy="215026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0" name="TextBox 9">
            <a:extLst>
              <a:ext uri="{FF2B5EF4-FFF2-40B4-BE49-F238E27FC236}">
                <a16:creationId xmlns:a16="http://schemas.microsoft.com/office/drawing/2014/main" id="{16BBFB91-0022-7767-A2FC-ED606CFDD0F5}"/>
              </a:ext>
            </a:extLst>
          </p:cNvPr>
          <p:cNvSpPr txBox="1"/>
          <p:nvPr/>
        </p:nvSpPr>
        <p:spPr>
          <a:xfrm>
            <a:off x="4343399" y="792784"/>
            <a:ext cx="4745573" cy="1015663"/>
          </a:xfrm>
          <a:prstGeom prst="rect">
            <a:avLst/>
          </a:prstGeom>
          <a:noFill/>
        </p:spPr>
        <p:txBody>
          <a:bodyPr wrap="square">
            <a:spAutoFit/>
          </a:bodyPr>
          <a:lstStyle/>
          <a:p>
            <a:pPr marL="605790" lvl="2" indent="-285750">
              <a:buFontTx/>
              <a:buChar char="-"/>
            </a:pPr>
            <a:r>
              <a:rPr lang="en-US" sz="1600">
                <a:solidFill>
                  <a:schemeClr val="accent1"/>
                </a:solidFill>
                <a:latin typeface="Arial" panose="020B0604020202020204" pitchFamily="34" charset="0"/>
                <a:cs typeface="Arial" panose="020B0604020202020204" pitchFamily="34" charset="0"/>
                <a:sym typeface="Arial" panose="020B0604020202020204" pitchFamily="34" charset="0"/>
              </a:rPr>
              <a:t>{List out any apps already developed and their purpose per group/work function}</a:t>
            </a:r>
          </a:p>
          <a:p>
            <a:pPr marL="948690" lvl="3" indent="-285750">
              <a:buFontTx/>
              <a:buChar char="-"/>
            </a:pPr>
            <a:r>
              <a:rPr lang="en-US" sz="1400"/>
              <a:t>{Share Examples via demonstration}</a:t>
            </a:r>
          </a:p>
          <a:p>
            <a:pPr marL="662940" lvl="3"/>
            <a:endParaRPr lang="en-US" sz="800"/>
          </a:p>
          <a:p>
            <a:pPr marL="948690" lvl="3" indent="-285750">
              <a:buFontTx/>
              <a:buChar char="-"/>
            </a:pPr>
            <a:endParaRPr lang="en-US" sz="600"/>
          </a:p>
        </p:txBody>
      </p:sp>
    </p:spTree>
    <p:extLst>
      <p:ext uri="{BB962C8B-B14F-4D97-AF65-F5344CB8AC3E}">
        <p14:creationId xmlns:p14="http://schemas.microsoft.com/office/powerpoint/2010/main" val="630653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34848">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DF004-F8C8-40DE-986B-CA07AE6DE516}"/>
              </a:ext>
            </a:extLst>
          </p:cNvPr>
          <p:cNvSpPr>
            <a:spLocks noGrp="1"/>
          </p:cNvSpPr>
          <p:nvPr>
            <p:ph type="title"/>
          </p:nvPr>
        </p:nvSpPr>
        <p:spPr/>
        <p:txBody>
          <a:bodyPr/>
          <a:lstStyle/>
          <a:p>
            <a:r>
              <a:rPr lang="en-US"/>
              <a:t>Exploring Applications</a:t>
            </a:r>
          </a:p>
        </p:txBody>
      </p:sp>
      <p:sp>
        <p:nvSpPr>
          <p:cNvPr id="3" name="Text Placeholder 2">
            <a:extLst>
              <a:ext uri="{FF2B5EF4-FFF2-40B4-BE49-F238E27FC236}">
                <a16:creationId xmlns:a16="http://schemas.microsoft.com/office/drawing/2014/main" id="{9A2EC60C-ACA6-4BFB-AB10-3C51931CB8F1}"/>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9089981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34D9B49-1261-4088-B607-44C66BCBF26C}"/>
              </a:ext>
            </a:extLst>
          </p:cNvPr>
          <p:cNvSpPr>
            <a:spLocks noGrp="1"/>
          </p:cNvSpPr>
          <p:nvPr>
            <p:ph type="body" sz="quarter" idx="13"/>
          </p:nvPr>
        </p:nvSpPr>
        <p:spPr/>
        <p:txBody>
          <a:bodyPr/>
          <a:lstStyle/>
          <a:p>
            <a:pPr marL="320040" lvl="2"/>
            <a:endParaRPr lang="en-US" sz="900"/>
          </a:p>
          <a:p>
            <a:pPr marL="948690" lvl="3" indent="-285750">
              <a:buFontTx/>
              <a:buChar char="-"/>
            </a:pPr>
            <a:endParaRPr lang="en-US" sz="800"/>
          </a:p>
          <a:p>
            <a:pPr marL="662940" lvl="3"/>
            <a:endParaRPr lang="en-US" sz="800"/>
          </a:p>
          <a:p>
            <a:pPr marL="948690" lvl="3" indent="-285750">
              <a:buFontTx/>
              <a:buChar char="-"/>
            </a:pPr>
            <a:endParaRPr lang="en-US" sz="600"/>
          </a:p>
          <a:p>
            <a:pPr lvl="1"/>
            <a:endParaRPr lang="en-US" sz="1000" b="0">
              <a:highlight>
                <a:srgbClr val="FFFF00"/>
              </a:highlight>
            </a:endParaRPr>
          </a:p>
        </p:txBody>
      </p:sp>
      <p:sp>
        <p:nvSpPr>
          <p:cNvPr id="4" name="Title 3">
            <a:extLst>
              <a:ext uri="{FF2B5EF4-FFF2-40B4-BE49-F238E27FC236}">
                <a16:creationId xmlns:a16="http://schemas.microsoft.com/office/drawing/2014/main" id="{AA4C4348-B910-445A-82DC-2DC753EBF184}"/>
              </a:ext>
            </a:extLst>
          </p:cNvPr>
          <p:cNvSpPr>
            <a:spLocks noGrp="1"/>
          </p:cNvSpPr>
          <p:nvPr>
            <p:ph type="title"/>
          </p:nvPr>
        </p:nvSpPr>
        <p:spPr>
          <a:xfrm>
            <a:off x="4838632" y="127073"/>
            <a:ext cx="3904650" cy="782265"/>
          </a:xfrm>
        </p:spPr>
        <p:txBody>
          <a:bodyPr/>
          <a:lstStyle/>
          <a:p>
            <a:r>
              <a:rPr lang="en-US"/>
              <a:t>Exploring Apps</a:t>
            </a:r>
          </a:p>
        </p:txBody>
      </p:sp>
      <p:sp>
        <p:nvSpPr>
          <p:cNvPr id="7" name="Text Placeholder 6">
            <a:extLst>
              <a:ext uri="{FF2B5EF4-FFF2-40B4-BE49-F238E27FC236}">
                <a16:creationId xmlns:a16="http://schemas.microsoft.com/office/drawing/2014/main" id="{DF8E2E25-CFAA-4AE1-9102-6FF30624FE9A}"/>
              </a:ext>
            </a:extLst>
          </p:cNvPr>
          <p:cNvSpPr>
            <a:spLocks noGrp="1"/>
          </p:cNvSpPr>
          <p:nvPr>
            <p:ph type="body" sz="quarter" idx="15"/>
          </p:nvPr>
        </p:nvSpPr>
        <p:spPr>
          <a:xfrm>
            <a:off x="4446304" y="1024575"/>
            <a:ext cx="4797188" cy="4410109"/>
          </a:xfrm>
        </p:spPr>
        <p:txBody>
          <a:bodyPr/>
          <a:lstStyle/>
          <a:p>
            <a:pPr marL="605790" lvl="2" indent="-285750">
              <a:buFont typeface="Wingdings" panose="05000000000000000000" pitchFamily="2" charset="2"/>
              <a:buChar char="Ø"/>
            </a:pPr>
            <a:r>
              <a:rPr lang="en-US" b="1"/>
              <a:t>Searching/Selecting</a:t>
            </a:r>
          </a:p>
          <a:p>
            <a:pPr marL="948690" lvl="3" indent="-285750">
              <a:buFont typeface="Wingdings" panose="05000000000000000000" pitchFamily="2" charset="2"/>
              <a:buChar char="Ø"/>
            </a:pPr>
            <a:r>
              <a:rPr lang="en-US" sz="1200">
                <a:hlinkClick r:id="rId5"/>
              </a:rPr>
              <a:t>How Do I </a:t>
            </a:r>
            <a:r>
              <a:rPr lang="en-US" sz="1200" i="1">
                <a:hlinkClick r:id="rId5"/>
              </a:rPr>
              <a:t>Interact</a:t>
            </a:r>
            <a:r>
              <a:rPr lang="en-US" sz="1200">
                <a:hlinkClick r:id="rId5"/>
              </a:rPr>
              <a:t> with Visualizations?</a:t>
            </a:r>
            <a:endParaRPr lang="en-US" sz="1200"/>
          </a:p>
          <a:p>
            <a:pPr marL="948690" lvl="3" indent="-285750">
              <a:buFont typeface="Wingdings" panose="05000000000000000000" pitchFamily="2" charset="2"/>
              <a:buChar char="Ø"/>
            </a:pPr>
            <a:r>
              <a:rPr lang="en-US" sz="1200">
                <a:hlinkClick r:id="rId6"/>
              </a:rPr>
              <a:t>How Do I </a:t>
            </a:r>
            <a:r>
              <a:rPr lang="en-US" sz="1200" i="1">
                <a:hlinkClick r:id="rId6"/>
              </a:rPr>
              <a:t>Analyze</a:t>
            </a:r>
            <a:r>
              <a:rPr lang="en-US" sz="1200">
                <a:hlinkClick r:id="rId6"/>
              </a:rPr>
              <a:t> Visualizations?</a:t>
            </a:r>
            <a:endParaRPr lang="en-US" sz="1200"/>
          </a:p>
          <a:p>
            <a:pPr marL="662940" lvl="3"/>
            <a:endParaRPr lang="en-US" sz="1400"/>
          </a:p>
          <a:p>
            <a:pPr marL="605790" lvl="2" indent="-285750">
              <a:buFont typeface="Wingdings" panose="05000000000000000000" pitchFamily="2" charset="2"/>
              <a:buChar char="Ø"/>
            </a:pPr>
            <a:r>
              <a:rPr lang="en-US" b="1"/>
              <a:t>Consuming</a:t>
            </a:r>
          </a:p>
          <a:p>
            <a:pPr marL="948690" lvl="3" indent="-285750">
              <a:buFont typeface="Wingdings" panose="05000000000000000000" pitchFamily="2" charset="2"/>
              <a:buChar char="Ø"/>
            </a:pPr>
            <a:r>
              <a:rPr lang="en-US" sz="1200">
                <a:solidFill>
                  <a:schemeClr val="tx2"/>
                </a:solidFill>
                <a:hlinkClick r:id="rId7">
                  <a:extLst>
                    <a:ext uri="{A12FA001-AC4F-418D-AE19-62706E023703}">
                      <ahyp:hlinkClr xmlns:ahyp="http://schemas.microsoft.com/office/drawing/2018/hyperlinkcolor" val="tx"/>
                    </a:ext>
                  </a:extLst>
                </a:hlinkClick>
              </a:rPr>
              <a:t>Why analytics? </a:t>
            </a:r>
            <a:endParaRPr lang="en-US" sz="1200">
              <a:solidFill>
                <a:schemeClr val="tx2"/>
              </a:solidFill>
            </a:endParaRPr>
          </a:p>
          <a:p>
            <a:pPr marL="948690" lvl="3" indent="-285750">
              <a:buFont typeface="Wingdings" panose="05000000000000000000" pitchFamily="2" charset="2"/>
              <a:buChar char="Ø"/>
            </a:pPr>
            <a:r>
              <a:rPr lang="en-US" sz="1200">
                <a:solidFill>
                  <a:schemeClr val="tx2"/>
                </a:solidFill>
                <a:hlinkClick r:id="rId8">
                  <a:extLst>
                    <a:ext uri="{A12FA001-AC4F-418D-AE19-62706E023703}">
                      <ahyp:hlinkClr xmlns:ahyp="http://schemas.microsoft.com/office/drawing/2018/hyperlinkcolor" val="tx"/>
                    </a:ext>
                  </a:extLst>
                </a:hlinkClick>
              </a:rPr>
              <a:t>Introduction to data informed decision making</a:t>
            </a:r>
            <a:endParaRPr lang="en-US" sz="1200">
              <a:solidFill>
                <a:schemeClr val="tx2"/>
              </a:solidFill>
            </a:endParaRPr>
          </a:p>
          <a:p>
            <a:pPr marL="948690" lvl="3" indent="-285750">
              <a:buFont typeface="Wingdings" panose="05000000000000000000" pitchFamily="2" charset="2"/>
              <a:buChar char="Ø"/>
            </a:pPr>
            <a:endParaRPr lang="en-US" b="1"/>
          </a:p>
          <a:p>
            <a:pPr marL="605790" lvl="2" indent="-285750">
              <a:buFont typeface="Wingdings" panose="05000000000000000000" pitchFamily="2" charset="2"/>
              <a:buChar char="Ø"/>
            </a:pPr>
            <a:r>
              <a:rPr lang="en-US" b="1"/>
              <a:t>Collaborating</a:t>
            </a:r>
          </a:p>
          <a:p>
            <a:pPr marL="948690" lvl="3" indent="-285750">
              <a:buFont typeface="Wingdings" panose="05000000000000000000" pitchFamily="2" charset="2"/>
              <a:buChar char="Ø"/>
            </a:pPr>
            <a:r>
              <a:rPr lang="en-US" sz="1200">
                <a:hlinkClick r:id="rId9"/>
              </a:rPr>
              <a:t>Download Visualizations and Data</a:t>
            </a:r>
            <a:endParaRPr lang="en-US" sz="1200"/>
          </a:p>
          <a:p>
            <a:pPr marL="948690" lvl="3" indent="-285750">
              <a:buFont typeface="Wingdings" panose="05000000000000000000" pitchFamily="2" charset="2"/>
              <a:buChar char="Ø"/>
            </a:pPr>
            <a:r>
              <a:rPr lang="en-US" sz="1200">
                <a:hlinkClick r:id="rId10"/>
              </a:rPr>
              <a:t>Grant Access to sheets bookmarks</a:t>
            </a:r>
            <a:endParaRPr lang="en-US" sz="1200"/>
          </a:p>
          <a:p>
            <a:pPr marL="948690" lvl="3" indent="-285750">
              <a:buFont typeface="Wingdings" panose="05000000000000000000" pitchFamily="2" charset="2"/>
              <a:buChar char="Ø"/>
            </a:pPr>
            <a:r>
              <a:rPr lang="en-US" sz="1200">
                <a:solidFill>
                  <a:schemeClr val="tx2"/>
                </a:solidFill>
                <a:hlinkClick r:id="rId11">
                  <a:extLst>
                    <a:ext uri="{A12FA001-AC4F-418D-AE19-62706E023703}">
                      <ahyp:hlinkClr xmlns:ahyp="http://schemas.microsoft.com/office/drawing/2018/hyperlinkcolor" val="tx"/>
                    </a:ext>
                  </a:extLst>
                </a:hlinkClick>
              </a:rPr>
              <a:t>How do I collaborate with notes in Qlik Cloud?</a:t>
            </a:r>
            <a:r>
              <a:rPr lang="en-US" sz="1200">
                <a:solidFill>
                  <a:schemeClr val="tx2"/>
                </a:solidFill>
              </a:rPr>
              <a:t> </a:t>
            </a:r>
          </a:p>
          <a:p>
            <a:pPr marL="662940" lvl="3"/>
            <a:endParaRPr lang="en-US" sz="1200"/>
          </a:p>
          <a:p>
            <a:pPr marL="605790" lvl="2" indent="-285750">
              <a:buFont typeface="Wingdings" panose="05000000000000000000" pitchFamily="2" charset="2"/>
              <a:buChar char="Ø"/>
            </a:pPr>
            <a:r>
              <a:rPr lang="en-US" b="1"/>
              <a:t>Stories</a:t>
            </a:r>
          </a:p>
          <a:p>
            <a:pPr marL="948690" lvl="3" indent="-285750">
              <a:buFont typeface="Wingdings" panose="05000000000000000000" pitchFamily="2" charset="2"/>
              <a:buChar char="Ø"/>
            </a:pPr>
            <a:r>
              <a:rPr lang="en-US" sz="1200">
                <a:hlinkClick r:id="rId12"/>
              </a:rPr>
              <a:t>How do I create a data story?</a:t>
            </a:r>
            <a:endParaRPr lang="en-US" sz="1200"/>
          </a:p>
          <a:p>
            <a:endParaRPr lang="en-US"/>
          </a:p>
        </p:txBody>
      </p:sp>
      <p:pic>
        <p:nvPicPr>
          <p:cNvPr id="10" name="Interact_with_Visualizations">
            <a:hlinkClick r:id="" action="ppaction://media"/>
            <a:extLst>
              <a:ext uri="{FF2B5EF4-FFF2-40B4-BE49-F238E27FC236}">
                <a16:creationId xmlns:a16="http://schemas.microsoft.com/office/drawing/2014/main" id="{88EE4E8A-15F5-4DD6-A922-4A65770B2C8F}"/>
              </a:ext>
            </a:extLst>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374373" y="909338"/>
            <a:ext cx="3930996" cy="2211185"/>
          </a:xfrm>
          <a:prstGeom prst="rect">
            <a:avLst/>
          </a:prstGeom>
          <a:ln w="12700">
            <a:solidFill>
              <a:schemeClr val="accent1"/>
            </a:solidFill>
          </a:ln>
        </p:spPr>
      </p:pic>
      <p:sp>
        <p:nvSpPr>
          <p:cNvPr id="11" name="TextBox 10">
            <a:extLst>
              <a:ext uri="{FF2B5EF4-FFF2-40B4-BE49-F238E27FC236}">
                <a16:creationId xmlns:a16="http://schemas.microsoft.com/office/drawing/2014/main" id="{84DF1916-BA8D-49F2-BF0D-2B7121CDF6D1}"/>
              </a:ext>
            </a:extLst>
          </p:cNvPr>
          <p:cNvSpPr txBox="1"/>
          <p:nvPr/>
        </p:nvSpPr>
        <p:spPr>
          <a:xfrm>
            <a:off x="-125696" y="4091283"/>
            <a:ext cx="4572000" cy="369332"/>
          </a:xfrm>
          <a:prstGeom prst="rect">
            <a:avLst/>
          </a:prstGeom>
          <a:noFill/>
        </p:spPr>
        <p:txBody>
          <a:bodyPr wrap="square" rtlCol="0">
            <a:spAutoFit/>
          </a:bodyPr>
          <a:lstStyle/>
          <a:p>
            <a:pPr algn="ctr"/>
            <a:r>
              <a:rPr lang="en-US" b="1">
                <a:latin typeface="Arial" panose="020B0604020202020204" pitchFamily="34" charset="0"/>
                <a:cs typeface="Arial" panose="020B0604020202020204" pitchFamily="34" charset="0"/>
                <a:hlinkClick r:id="rId5"/>
              </a:rPr>
              <a:t>Interacting with Visualizations</a:t>
            </a:r>
            <a:endParaRPr lang="en-US"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8312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303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DF004-F8C8-40DE-986B-CA07AE6DE516}"/>
              </a:ext>
            </a:extLst>
          </p:cNvPr>
          <p:cNvSpPr>
            <a:spLocks noGrp="1"/>
          </p:cNvSpPr>
          <p:nvPr>
            <p:ph type="title"/>
          </p:nvPr>
        </p:nvSpPr>
        <p:spPr/>
        <p:txBody>
          <a:bodyPr/>
          <a:lstStyle/>
          <a:p>
            <a:r>
              <a:rPr lang="en-US"/>
              <a:t>Establishing a New Data Connection</a:t>
            </a:r>
          </a:p>
        </p:txBody>
      </p:sp>
    </p:spTree>
    <p:extLst>
      <p:ext uri="{BB962C8B-B14F-4D97-AF65-F5344CB8AC3E}">
        <p14:creationId xmlns:p14="http://schemas.microsoft.com/office/powerpoint/2010/main" val="38692536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34D9B49-1261-4088-B607-44C66BCBF26C}"/>
              </a:ext>
            </a:extLst>
          </p:cNvPr>
          <p:cNvSpPr>
            <a:spLocks noGrp="1"/>
          </p:cNvSpPr>
          <p:nvPr>
            <p:ph type="body" sz="quarter" idx="13"/>
          </p:nvPr>
        </p:nvSpPr>
        <p:spPr>
          <a:xfrm>
            <a:off x="4789294" y="1056904"/>
            <a:ext cx="3913644" cy="3632139"/>
          </a:xfrm>
        </p:spPr>
        <p:txBody>
          <a:bodyPr/>
          <a:lstStyle/>
          <a:p>
            <a:pPr lvl="1" algn="ctr"/>
            <a:r>
              <a:rPr lang="en-US" sz="1100" dirty="0"/>
              <a:t>More source types are shared through </a:t>
            </a:r>
            <a:r>
              <a:rPr lang="en-US" sz="1100" dirty="0">
                <a:hlinkClick r:id="rId5"/>
              </a:rPr>
              <a:t>this playlist. </a:t>
            </a:r>
            <a:endParaRPr lang="en-US" sz="1100" b="0" dirty="0"/>
          </a:p>
          <a:p>
            <a:pPr lvl="1"/>
            <a:endParaRPr lang="en-US" sz="1000" dirty="0"/>
          </a:p>
          <a:p>
            <a:pPr lvl="1"/>
            <a:endParaRPr lang="en-US" sz="1400" dirty="0">
              <a:solidFill>
                <a:schemeClr val="accent5"/>
              </a:solidFill>
            </a:endParaRPr>
          </a:p>
          <a:p>
            <a:pPr lvl="1" algn="ctr"/>
            <a:r>
              <a:rPr lang="en-US" sz="1400" dirty="0">
                <a:solidFill>
                  <a:schemeClr val="tx2"/>
                </a:solidFill>
              </a:rPr>
              <a:t>{If access is restricted within your tenant, share your internal process here for users to request further access from a tenant admin for specific data sources or managed spaces.}</a:t>
            </a:r>
          </a:p>
          <a:p>
            <a:pPr lvl="1"/>
            <a:endParaRPr lang="en-US" sz="1400" dirty="0">
              <a:solidFill>
                <a:schemeClr val="accent5"/>
              </a:solidFill>
            </a:endParaRPr>
          </a:p>
          <a:p>
            <a:pPr lvl="1"/>
            <a:endParaRPr lang="en-US" sz="1400" dirty="0">
              <a:solidFill>
                <a:schemeClr val="accent5"/>
              </a:solidFill>
            </a:endParaRPr>
          </a:p>
          <a:p>
            <a:pPr lvl="1"/>
            <a:endParaRPr lang="en-US" sz="1000" b="0" dirty="0">
              <a:highlight>
                <a:srgbClr val="FFFF00"/>
              </a:highlight>
            </a:endParaRPr>
          </a:p>
          <a:p>
            <a:pPr lvl="1"/>
            <a:endParaRPr lang="en-US" sz="1000" dirty="0">
              <a:highlight>
                <a:srgbClr val="FFFF00"/>
              </a:highlight>
            </a:endParaRPr>
          </a:p>
          <a:p>
            <a:pPr lvl="1"/>
            <a:endParaRPr lang="en-US" sz="1000" b="0" dirty="0">
              <a:highlight>
                <a:srgbClr val="FFFF00"/>
              </a:highlight>
            </a:endParaRPr>
          </a:p>
        </p:txBody>
      </p:sp>
      <p:sp>
        <p:nvSpPr>
          <p:cNvPr id="4" name="Title 3">
            <a:extLst>
              <a:ext uri="{FF2B5EF4-FFF2-40B4-BE49-F238E27FC236}">
                <a16:creationId xmlns:a16="http://schemas.microsoft.com/office/drawing/2014/main" id="{AA4C4348-B910-445A-82DC-2DC753EBF184}"/>
              </a:ext>
            </a:extLst>
          </p:cNvPr>
          <p:cNvSpPr>
            <a:spLocks noGrp="1"/>
          </p:cNvSpPr>
          <p:nvPr>
            <p:ph type="title"/>
          </p:nvPr>
        </p:nvSpPr>
        <p:spPr>
          <a:xfrm>
            <a:off x="5271155" y="305632"/>
            <a:ext cx="3904650" cy="782265"/>
          </a:xfrm>
        </p:spPr>
        <p:txBody>
          <a:bodyPr/>
          <a:lstStyle/>
          <a:p>
            <a:r>
              <a:rPr lang="en-US" dirty="0"/>
              <a:t>Accessing Data</a:t>
            </a:r>
          </a:p>
        </p:txBody>
      </p:sp>
      <p:sp>
        <p:nvSpPr>
          <p:cNvPr id="7" name="TextBox 6">
            <a:extLst>
              <a:ext uri="{FF2B5EF4-FFF2-40B4-BE49-F238E27FC236}">
                <a16:creationId xmlns:a16="http://schemas.microsoft.com/office/drawing/2014/main" id="{DF015CE4-E864-4CD9-9BB8-88E2229B62C8}"/>
              </a:ext>
            </a:extLst>
          </p:cNvPr>
          <p:cNvSpPr txBox="1"/>
          <p:nvPr/>
        </p:nvSpPr>
        <p:spPr>
          <a:xfrm>
            <a:off x="441062" y="3605496"/>
            <a:ext cx="4085376" cy="369332"/>
          </a:xfrm>
          <a:prstGeom prst="rect">
            <a:avLst/>
          </a:prstGeom>
          <a:noFill/>
        </p:spPr>
        <p:txBody>
          <a:bodyPr wrap="square" rtlCol="0">
            <a:spAutoFit/>
          </a:bodyPr>
          <a:lstStyle/>
          <a:p>
            <a:pPr algn="ctr"/>
            <a:r>
              <a:rPr lang="en-US" b="1">
                <a:latin typeface="Arial" panose="020B0604020202020204" pitchFamily="34" charset="0"/>
                <a:cs typeface="Arial" panose="020B0604020202020204" pitchFamily="34" charset="0"/>
                <a:hlinkClick r:id="rId6"/>
              </a:rPr>
              <a:t>Connecting to Your Data</a:t>
            </a:r>
            <a:endParaRPr lang="en-US" b="1">
              <a:latin typeface="Arial" panose="020B0604020202020204" pitchFamily="34" charset="0"/>
              <a:cs typeface="Arial" panose="020B0604020202020204" pitchFamily="34" charset="0"/>
            </a:endParaRPr>
          </a:p>
        </p:txBody>
      </p:sp>
      <p:pic>
        <p:nvPicPr>
          <p:cNvPr id="3" name="Connecting to data">
            <a:hlinkClick r:id="" action="ppaction://media"/>
            <a:extLst>
              <a:ext uri="{FF2B5EF4-FFF2-40B4-BE49-F238E27FC236}">
                <a16:creationId xmlns:a16="http://schemas.microsoft.com/office/drawing/2014/main" id="{82C7A4D7-4D1B-4308-9606-C518C932EA85}"/>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98819" y="665771"/>
            <a:ext cx="4127619" cy="2321786"/>
          </a:xfrm>
          <a:prstGeom prst="rect">
            <a:avLst/>
          </a:prstGeom>
        </p:spPr>
      </p:pic>
    </p:spTree>
    <p:extLst>
      <p:ext uri="{BB962C8B-B14F-4D97-AF65-F5344CB8AC3E}">
        <p14:creationId xmlns:p14="http://schemas.microsoft.com/office/powerpoint/2010/main" val="3395434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1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DF004-F8C8-40DE-986B-CA07AE6DE516}"/>
              </a:ext>
            </a:extLst>
          </p:cNvPr>
          <p:cNvSpPr>
            <a:spLocks noGrp="1"/>
          </p:cNvSpPr>
          <p:nvPr>
            <p:ph type="title"/>
          </p:nvPr>
        </p:nvSpPr>
        <p:spPr/>
        <p:txBody>
          <a:bodyPr/>
          <a:lstStyle/>
          <a:p>
            <a:r>
              <a:rPr lang="en-US"/>
              <a:t>Useful Features</a:t>
            </a:r>
          </a:p>
        </p:txBody>
      </p:sp>
      <p:sp>
        <p:nvSpPr>
          <p:cNvPr id="3" name="Text Placeholder 2">
            <a:extLst>
              <a:ext uri="{FF2B5EF4-FFF2-40B4-BE49-F238E27FC236}">
                <a16:creationId xmlns:a16="http://schemas.microsoft.com/office/drawing/2014/main" id="{9A2EC60C-ACA6-4BFB-AB10-3C51931CB8F1}"/>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2099008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4C4348-B910-445A-82DC-2DC753EBF184}"/>
              </a:ext>
            </a:extLst>
          </p:cNvPr>
          <p:cNvSpPr>
            <a:spLocks noGrp="1"/>
          </p:cNvSpPr>
          <p:nvPr>
            <p:ph type="title"/>
          </p:nvPr>
        </p:nvSpPr>
        <p:spPr/>
        <p:txBody>
          <a:bodyPr/>
          <a:lstStyle/>
          <a:p>
            <a:r>
              <a:rPr lang="en-US"/>
              <a:t>Useful Features</a:t>
            </a:r>
          </a:p>
        </p:txBody>
      </p:sp>
      <p:sp>
        <p:nvSpPr>
          <p:cNvPr id="7" name="Text Placeholder 6">
            <a:extLst>
              <a:ext uri="{FF2B5EF4-FFF2-40B4-BE49-F238E27FC236}">
                <a16:creationId xmlns:a16="http://schemas.microsoft.com/office/drawing/2014/main" id="{DF8E2E25-CFAA-4AE1-9102-6FF30624FE9A}"/>
              </a:ext>
            </a:extLst>
          </p:cNvPr>
          <p:cNvSpPr>
            <a:spLocks noGrp="1"/>
          </p:cNvSpPr>
          <p:nvPr>
            <p:ph type="body" sz="quarter" idx="15"/>
          </p:nvPr>
        </p:nvSpPr>
        <p:spPr>
          <a:xfrm>
            <a:off x="4780776" y="1056904"/>
            <a:ext cx="4363223" cy="3241536"/>
          </a:xfrm>
        </p:spPr>
        <p:txBody>
          <a:bodyPr vert="horz" lIns="0" tIns="0" rIns="0" bIns="0" rtlCol="0" anchor="t">
            <a:noAutofit/>
          </a:bodyPr>
          <a:lstStyle/>
          <a:p>
            <a:pPr marL="605790" lvl="2" indent="-285750">
              <a:buFont typeface="Wingdings" panose="05000000000000000000" pitchFamily="2" charset="2"/>
              <a:buChar char="Ø"/>
            </a:pPr>
            <a:r>
              <a:rPr lang="en-US" sz="1400">
                <a:latin typeface="Arial"/>
                <a:cs typeface="Arial"/>
                <a:hlinkClick r:id="rId5"/>
              </a:rPr>
              <a:t>Create a new app</a:t>
            </a:r>
            <a:endParaRPr lang="en-US" sz="1400"/>
          </a:p>
        </p:txBody>
      </p:sp>
      <p:sp>
        <p:nvSpPr>
          <p:cNvPr id="8" name="TextBox 7">
            <a:extLst>
              <a:ext uri="{FF2B5EF4-FFF2-40B4-BE49-F238E27FC236}">
                <a16:creationId xmlns:a16="http://schemas.microsoft.com/office/drawing/2014/main" id="{19226617-A4DB-495D-992E-91FB11FD1207}"/>
              </a:ext>
            </a:extLst>
          </p:cNvPr>
          <p:cNvSpPr txBox="1"/>
          <p:nvPr/>
        </p:nvSpPr>
        <p:spPr>
          <a:xfrm>
            <a:off x="621788" y="4043195"/>
            <a:ext cx="3315724" cy="369332"/>
          </a:xfrm>
          <a:prstGeom prst="rect">
            <a:avLst/>
          </a:prstGeom>
          <a:noFill/>
        </p:spPr>
        <p:txBody>
          <a:bodyPr wrap="square" rtlCol="0">
            <a:spAutoFit/>
          </a:bodyPr>
          <a:lstStyle/>
          <a:p>
            <a:pPr algn="ctr"/>
            <a:r>
              <a:rPr lang="en-US">
                <a:solidFill>
                  <a:schemeClr val="bg1"/>
                </a:solidFill>
                <a:latin typeface="Arial" panose="020B0604020202020204" pitchFamily="34" charset="0"/>
                <a:cs typeface="Arial" panose="020B0604020202020204" pitchFamily="34" charset="0"/>
              </a:rPr>
              <a:t>TBD</a:t>
            </a:r>
          </a:p>
        </p:txBody>
      </p:sp>
      <p:pic>
        <p:nvPicPr>
          <p:cNvPr id="2" name="How to create an app">
            <a:hlinkClick r:id="" action="ppaction://media"/>
            <a:extLst>
              <a:ext uri="{FF2B5EF4-FFF2-40B4-BE49-F238E27FC236}">
                <a16:creationId xmlns:a16="http://schemas.microsoft.com/office/drawing/2014/main" id="{803AE3FA-3C9A-464C-85EF-6EFFAB11ADE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08777" y="495300"/>
            <a:ext cx="4572000" cy="2571750"/>
          </a:xfrm>
          <a:prstGeom prst="rect">
            <a:avLst/>
          </a:prstGeom>
          <a:ln w="25400">
            <a:solidFill>
              <a:schemeClr val="accent1"/>
            </a:solidFill>
          </a:ln>
          <a:effectLst>
            <a:softEdge rad="38100"/>
          </a:effectLst>
        </p:spPr>
      </p:pic>
      <p:sp>
        <p:nvSpPr>
          <p:cNvPr id="3" name="TextBox 2">
            <a:extLst>
              <a:ext uri="{FF2B5EF4-FFF2-40B4-BE49-F238E27FC236}">
                <a16:creationId xmlns:a16="http://schemas.microsoft.com/office/drawing/2014/main" id="{3AAAEB4C-F5B5-4E7F-9ABE-BECFF1BBBCE7}"/>
              </a:ext>
            </a:extLst>
          </p:cNvPr>
          <p:cNvSpPr txBox="1"/>
          <p:nvPr/>
        </p:nvSpPr>
        <p:spPr>
          <a:xfrm>
            <a:off x="208777" y="3673863"/>
            <a:ext cx="4571998" cy="369332"/>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hlinkClick r:id="rId5"/>
              </a:rPr>
              <a:t>How do I create an app?</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2715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3627B38-B955-164B-8172-49D1954422B5}"/>
              </a:ext>
            </a:extLst>
          </p:cNvPr>
          <p:cNvSpPr>
            <a:spLocks noGrp="1"/>
          </p:cNvSpPr>
          <p:nvPr>
            <p:ph type="body" sz="quarter" idx="13"/>
          </p:nvPr>
        </p:nvSpPr>
        <p:spPr/>
        <p:txBody>
          <a:bodyPr/>
          <a:lstStyle/>
          <a:p>
            <a:r>
              <a:rPr lang="en-US"/>
              <a:t>{Name}</a:t>
            </a:r>
          </a:p>
        </p:txBody>
      </p:sp>
      <p:sp>
        <p:nvSpPr>
          <p:cNvPr id="8" name="Text Placeholder 7">
            <a:extLst>
              <a:ext uri="{FF2B5EF4-FFF2-40B4-BE49-F238E27FC236}">
                <a16:creationId xmlns:a16="http://schemas.microsoft.com/office/drawing/2014/main" id="{765FA7D7-6724-4042-A95B-88279D792372}"/>
              </a:ext>
            </a:extLst>
          </p:cNvPr>
          <p:cNvSpPr>
            <a:spLocks noGrp="1"/>
          </p:cNvSpPr>
          <p:nvPr>
            <p:ph type="body" sz="quarter" idx="14"/>
          </p:nvPr>
        </p:nvSpPr>
        <p:spPr/>
        <p:txBody>
          <a:bodyPr/>
          <a:lstStyle/>
          <a:p>
            <a:r>
              <a:rPr lang="en-US"/>
              <a:t>{Job Title}</a:t>
            </a:r>
          </a:p>
        </p:txBody>
      </p:sp>
      <p:sp>
        <p:nvSpPr>
          <p:cNvPr id="3" name="Text Placeholder 2"/>
          <p:cNvSpPr>
            <a:spLocks noGrp="1"/>
          </p:cNvSpPr>
          <p:nvPr>
            <p:ph type="body" sz="quarter" idx="11"/>
          </p:nvPr>
        </p:nvSpPr>
        <p:spPr/>
        <p:txBody>
          <a:bodyPr/>
          <a:lstStyle/>
          <a:p>
            <a:r>
              <a:rPr lang="en-US"/>
              <a:t>Qlik Cloud &amp; {Company Name/Team Name}</a:t>
            </a:r>
          </a:p>
        </p:txBody>
      </p:sp>
      <p:sp>
        <p:nvSpPr>
          <p:cNvPr id="6" name="Text Placeholder 5">
            <a:extLst>
              <a:ext uri="{FF2B5EF4-FFF2-40B4-BE49-F238E27FC236}">
                <a16:creationId xmlns:a16="http://schemas.microsoft.com/office/drawing/2014/main" id="{8C31CF7B-717D-5B42-B150-13F096950821}"/>
              </a:ext>
            </a:extLst>
          </p:cNvPr>
          <p:cNvSpPr>
            <a:spLocks noGrp="1"/>
          </p:cNvSpPr>
          <p:nvPr>
            <p:ph type="body" sz="quarter" idx="12"/>
          </p:nvPr>
        </p:nvSpPr>
        <p:spPr/>
        <p:txBody>
          <a:bodyPr/>
          <a:lstStyle/>
          <a:p>
            <a:r>
              <a:rPr lang="en-US"/>
              <a:t>{Month XX, 2023}</a:t>
            </a:r>
          </a:p>
        </p:txBody>
      </p:sp>
      <p:sp>
        <p:nvSpPr>
          <p:cNvPr id="2" name="Title 1"/>
          <p:cNvSpPr>
            <a:spLocks noGrp="1"/>
          </p:cNvSpPr>
          <p:nvPr>
            <p:ph type="title"/>
          </p:nvPr>
        </p:nvSpPr>
        <p:spPr/>
        <p:txBody>
          <a:bodyPr/>
          <a:lstStyle/>
          <a:p>
            <a:r>
              <a:rPr lang="en-US"/>
              <a:t>{Title - Onboarding to Qlik Cloud}</a:t>
            </a:r>
          </a:p>
        </p:txBody>
      </p:sp>
      <p:sp>
        <p:nvSpPr>
          <p:cNvPr id="4" name="Rectangle 3">
            <a:extLst>
              <a:ext uri="{FF2B5EF4-FFF2-40B4-BE49-F238E27FC236}">
                <a16:creationId xmlns:a16="http://schemas.microsoft.com/office/drawing/2014/main" id="{0B36B213-0D9E-4F2E-B520-DD512F8E715F}"/>
              </a:ext>
            </a:extLst>
          </p:cNvPr>
          <p:cNvSpPr/>
          <p:nvPr/>
        </p:nvSpPr>
        <p:spPr>
          <a:xfrm>
            <a:off x="1644018" y="-1733"/>
            <a:ext cx="1881060" cy="947258"/>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5"/>
              </a:solidFill>
            </a:endParaRPr>
          </a:p>
        </p:txBody>
      </p:sp>
      <p:sp>
        <p:nvSpPr>
          <p:cNvPr id="5" name="TextBox 4">
            <a:extLst>
              <a:ext uri="{FF2B5EF4-FFF2-40B4-BE49-F238E27FC236}">
                <a16:creationId xmlns:a16="http://schemas.microsoft.com/office/drawing/2014/main" id="{60ADC25F-2132-8E00-A888-C35FD433563A}"/>
              </a:ext>
            </a:extLst>
          </p:cNvPr>
          <p:cNvSpPr txBox="1"/>
          <p:nvPr/>
        </p:nvSpPr>
        <p:spPr>
          <a:xfrm>
            <a:off x="1538000" y="499395"/>
            <a:ext cx="371060" cy="369332"/>
          </a:xfrm>
          <a:prstGeom prst="rect">
            <a:avLst/>
          </a:prstGeom>
          <a:noFill/>
        </p:spPr>
        <p:txBody>
          <a:bodyPr wrap="square" rtlCol="0">
            <a:spAutoFit/>
          </a:bodyPr>
          <a:lstStyle/>
          <a:p>
            <a:pPr algn="l"/>
            <a:r>
              <a:rPr lang="en-US" b="1">
                <a:solidFill>
                  <a:schemeClr val="bg1"/>
                </a:solidFill>
                <a:latin typeface="Source Sans Pro" panose="020B0503030403020204" pitchFamily="34" charset="0"/>
                <a:ea typeface="Source Sans Pro" panose="020B0503030403020204" pitchFamily="34" charset="0"/>
                <a:cs typeface="Arial" panose="020B0604020202020204" pitchFamily="34" charset="0"/>
              </a:rPr>
              <a:t>&amp;</a:t>
            </a:r>
          </a:p>
        </p:txBody>
      </p:sp>
      <p:sp>
        <p:nvSpPr>
          <p:cNvPr id="9" name="TextBox 8">
            <a:extLst>
              <a:ext uri="{FF2B5EF4-FFF2-40B4-BE49-F238E27FC236}">
                <a16:creationId xmlns:a16="http://schemas.microsoft.com/office/drawing/2014/main" id="{A35F23D6-DEBB-B333-BBB4-C11A4EFACB34}"/>
              </a:ext>
            </a:extLst>
          </p:cNvPr>
          <p:cNvSpPr txBox="1"/>
          <p:nvPr/>
        </p:nvSpPr>
        <p:spPr>
          <a:xfrm>
            <a:off x="1818093" y="495669"/>
            <a:ext cx="1797952" cy="338554"/>
          </a:xfrm>
          <a:prstGeom prst="rect">
            <a:avLst/>
          </a:prstGeom>
          <a:noFill/>
        </p:spPr>
        <p:txBody>
          <a:bodyPr wrap="square" rtlCol="0">
            <a:spAutoFit/>
          </a:bodyPr>
          <a:lstStyle/>
          <a:p>
            <a:pPr algn="l"/>
            <a:r>
              <a:rPr lang="en-US" sz="1600" b="1">
                <a:solidFill>
                  <a:schemeClr val="bg1"/>
                </a:solidFill>
                <a:latin typeface="Source Sans Pro" panose="020B0503030403020204" pitchFamily="34" charset="0"/>
                <a:ea typeface="Source Sans Pro" panose="020B0503030403020204" pitchFamily="34" charset="0"/>
                <a:cs typeface="Arial" panose="020B0604020202020204" pitchFamily="34" charset="0"/>
              </a:rPr>
              <a:t>{Your Logo Here}</a:t>
            </a:r>
          </a:p>
        </p:txBody>
      </p:sp>
    </p:spTree>
    <p:extLst>
      <p:ext uri="{BB962C8B-B14F-4D97-AF65-F5344CB8AC3E}">
        <p14:creationId xmlns:p14="http://schemas.microsoft.com/office/powerpoint/2010/main" val="22454761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4C4348-B910-445A-82DC-2DC753EBF184}"/>
              </a:ext>
            </a:extLst>
          </p:cNvPr>
          <p:cNvSpPr>
            <a:spLocks noGrp="1"/>
          </p:cNvSpPr>
          <p:nvPr>
            <p:ph type="title"/>
          </p:nvPr>
        </p:nvSpPr>
        <p:spPr>
          <a:xfrm>
            <a:off x="5206489" y="274639"/>
            <a:ext cx="3647909" cy="782265"/>
          </a:xfrm>
        </p:spPr>
        <p:txBody>
          <a:bodyPr/>
          <a:lstStyle/>
          <a:p>
            <a:r>
              <a:rPr lang="en-US" dirty="0"/>
              <a:t>Useful Features</a:t>
            </a:r>
          </a:p>
        </p:txBody>
      </p:sp>
      <p:sp>
        <p:nvSpPr>
          <p:cNvPr id="7" name="Text Placeholder 6">
            <a:extLst>
              <a:ext uri="{FF2B5EF4-FFF2-40B4-BE49-F238E27FC236}">
                <a16:creationId xmlns:a16="http://schemas.microsoft.com/office/drawing/2014/main" id="{DF8E2E25-CFAA-4AE1-9102-6FF30624FE9A}"/>
              </a:ext>
            </a:extLst>
          </p:cNvPr>
          <p:cNvSpPr>
            <a:spLocks noGrp="1"/>
          </p:cNvSpPr>
          <p:nvPr>
            <p:ph type="body" sz="quarter" idx="15"/>
          </p:nvPr>
        </p:nvSpPr>
        <p:spPr>
          <a:xfrm>
            <a:off x="5206490" y="1056904"/>
            <a:ext cx="3937509" cy="3241536"/>
          </a:xfrm>
        </p:spPr>
        <p:txBody>
          <a:bodyPr vert="horz" lIns="0" tIns="0" rIns="0" bIns="0" rtlCol="0" anchor="t">
            <a:noAutofit/>
          </a:bodyPr>
          <a:lstStyle/>
          <a:p>
            <a:pPr marL="662940" lvl="3"/>
            <a:endParaRPr lang="en-US" sz="1400" dirty="0"/>
          </a:p>
          <a:p>
            <a:pPr marL="605790" lvl="2" indent="-285750">
              <a:buFont typeface="Wingdings" panose="05000000000000000000" pitchFamily="2" charset="2"/>
              <a:buChar char="Ø"/>
            </a:pPr>
            <a:r>
              <a:rPr lang="en-US" sz="1400" dirty="0">
                <a:latin typeface="Arial"/>
                <a:cs typeface="Arial"/>
                <a:hlinkClick r:id="rId5"/>
              </a:rPr>
              <a:t>Simplified Authoring Experience</a:t>
            </a:r>
            <a:endParaRPr lang="en-US" sz="1400" dirty="0">
              <a:latin typeface="Arial"/>
              <a:cs typeface="Arial"/>
            </a:endParaRPr>
          </a:p>
          <a:p>
            <a:pPr marL="605790" lvl="2" indent="-285750">
              <a:buFont typeface="Wingdings" panose="05000000000000000000" pitchFamily="2" charset="2"/>
              <a:buChar char="Ø"/>
            </a:pPr>
            <a:endParaRPr lang="en-US" sz="1400" dirty="0"/>
          </a:p>
          <a:p>
            <a:pPr marL="662940" lvl="3"/>
            <a:endParaRPr lang="en-US" sz="1200" i="1" dirty="0">
              <a:solidFill>
                <a:srgbClr val="C00000"/>
              </a:solidFill>
            </a:endParaRPr>
          </a:p>
        </p:txBody>
      </p:sp>
      <p:sp>
        <p:nvSpPr>
          <p:cNvPr id="8" name="TextBox 7">
            <a:extLst>
              <a:ext uri="{FF2B5EF4-FFF2-40B4-BE49-F238E27FC236}">
                <a16:creationId xmlns:a16="http://schemas.microsoft.com/office/drawing/2014/main" id="{19226617-A4DB-495D-992E-91FB11FD1207}"/>
              </a:ext>
            </a:extLst>
          </p:cNvPr>
          <p:cNvSpPr txBox="1"/>
          <p:nvPr/>
        </p:nvSpPr>
        <p:spPr>
          <a:xfrm>
            <a:off x="621788" y="4043195"/>
            <a:ext cx="3315724" cy="369332"/>
          </a:xfrm>
          <a:prstGeom prst="rect">
            <a:avLst/>
          </a:prstGeom>
          <a:noFill/>
        </p:spPr>
        <p:txBody>
          <a:bodyPr wrap="square" rtlCol="0">
            <a:spAutoFit/>
          </a:bodyPr>
          <a:lstStyle/>
          <a:p>
            <a:pPr algn="ctr"/>
            <a:r>
              <a:rPr lang="en-US">
                <a:solidFill>
                  <a:schemeClr val="bg1"/>
                </a:solidFill>
                <a:latin typeface="Arial" panose="020B0604020202020204" pitchFamily="34" charset="0"/>
                <a:cs typeface="Arial" panose="020B0604020202020204" pitchFamily="34" charset="0"/>
              </a:rPr>
              <a:t>TBD</a:t>
            </a:r>
          </a:p>
        </p:txBody>
      </p:sp>
      <p:sp>
        <p:nvSpPr>
          <p:cNvPr id="3" name="TextBox 2">
            <a:extLst>
              <a:ext uri="{FF2B5EF4-FFF2-40B4-BE49-F238E27FC236}">
                <a16:creationId xmlns:a16="http://schemas.microsoft.com/office/drawing/2014/main" id="{3AAAEB4C-F5B5-4E7F-9ABE-BECFF1BBBCE7}"/>
              </a:ext>
            </a:extLst>
          </p:cNvPr>
          <p:cNvSpPr txBox="1"/>
          <p:nvPr/>
        </p:nvSpPr>
        <p:spPr>
          <a:xfrm>
            <a:off x="621788" y="4043195"/>
            <a:ext cx="3904650" cy="369332"/>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hlinkClick r:id="rId6"/>
              </a:rPr>
              <a:t>Authoring Experience</a:t>
            </a:r>
            <a:endParaRPr lang="en-US" b="1" dirty="0">
              <a:latin typeface="Arial" panose="020B0604020202020204" pitchFamily="34" charset="0"/>
              <a:cs typeface="Arial" panose="020B0604020202020204" pitchFamily="34" charset="0"/>
            </a:endParaRPr>
          </a:p>
        </p:txBody>
      </p:sp>
      <p:pic>
        <p:nvPicPr>
          <p:cNvPr id="6" name="Authoring Experience low res">
            <a:hlinkClick r:id="" action="ppaction://media"/>
            <a:extLst>
              <a:ext uri="{FF2B5EF4-FFF2-40B4-BE49-F238E27FC236}">
                <a16:creationId xmlns:a16="http://schemas.microsoft.com/office/drawing/2014/main" id="{AA849443-A8E7-4471-AAC5-42192DC03227}"/>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93415" y="1032875"/>
            <a:ext cx="4656334" cy="2619188"/>
          </a:xfrm>
          <a:prstGeom prst="rect">
            <a:avLst/>
          </a:prstGeom>
        </p:spPr>
      </p:pic>
    </p:spTree>
    <p:extLst>
      <p:ext uri="{BB962C8B-B14F-4D97-AF65-F5344CB8AC3E}">
        <p14:creationId xmlns:p14="http://schemas.microsoft.com/office/powerpoint/2010/main" val="13359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36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4C4348-B910-445A-82DC-2DC753EBF184}"/>
              </a:ext>
            </a:extLst>
          </p:cNvPr>
          <p:cNvSpPr>
            <a:spLocks noGrp="1"/>
          </p:cNvSpPr>
          <p:nvPr>
            <p:ph type="title"/>
          </p:nvPr>
        </p:nvSpPr>
        <p:spPr/>
        <p:txBody>
          <a:bodyPr/>
          <a:lstStyle/>
          <a:p>
            <a:r>
              <a:rPr lang="en-US"/>
              <a:t>Useful Features</a:t>
            </a:r>
          </a:p>
        </p:txBody>
      </p:sp>
      <p:sp>
        <p:nvSpPr>
          <p:cNvPr id="7" name="Text Placeholder 6">
            <a:extLst>
              <a:ext uri="{FF2B5EF4-FFF2-40B4-BE49-F238E27FC236}">
                <a16:creationId xmlns:a16="http://schemas.microsoft.com/office/drawing/2014/main" id="{DF8E2E25-CFAA-4AE1-9102-6FF30624FE9A}"/>
              </a:ext>
            </a:extLst>
          </p:cNvPr>
          <p:cNvSpPr>
            <a:spLocks noGrp="1"/>
          </p:cNvSpPr>
          <p:nvPr>
            <p:ph type="body" sz="quarter" idx="15"/>
          </p:nvPr>
        </p:nvSpPr>
        <p:spPr>
          <a:xfrm>
            <a:off x="4780776" y="1056904"/>
            <a:ext cx="4363223" cy="3241536"/>
          </a:xfrm>
        </p:spPr>
        <p:txBody>
          <a:bodyPr vert="horz" lIns="0" tIns="0" rIns="0" bIns="0" rtlCol="0" anchor="t">
            <a:noAutofit/>
          </a:bodyPr>
          <a:lstStyle/>
          <a:p>
            <a:pPr marL="662940" lvl="3"/>
            <a:endParaRPr lang="en-US" sz="1400"/>
          </a:p>
          <a:p>
            <a:pPr marL="605790" lvl="2" indent="-285750">
              <a:buFont typeface="Wingdings" panose="05000000000000000000" pitchFamily="2" charset="2"/>
              <a:buChar char="Ø"/>
            </a:pPr>
            <a:r>
              <a:rPr lang="en-US" sz="1400">
                <a:latin typeface="Arial"/>
                <a:cs typeface="Arial"/>
                <a:hlinkClick r:id="rId5"/>
              </a:rPr>
              <a:t>Using Qlik Application Automation</a:t>
            </a:r>
            <a:endParaRPr lang="en-US" sz="1400">
              <a:latin typeface="Arial"/>
              <a:cs typeface="Arial"/>
            </a:endParaRPr>
          </a:p>
          <a:p>
            <a:pPr marL="662940" lvl="3"/>
            <a:endParaRPr lang="en-US" sz="1200" i="1">
              <a:solidFill>
                <a:srgbClr val="C00000"/>
              </a:solidFill>
            </a:endParaRPr>
          </a:p>
          <a:p>
            <a:pPr marL="605790" lvl="2" indent="-285750">
              <a:buFont typeface="Wingdings" panose="05000000000000000000" pitchFamily="2" charset="2"/>
              <a:buChar char="Ø"/>
            </a:pPr>
            <a:r>
              <a:rPr lang="en-US" sz="1400">
                <a:latin typeface="Arial"/>
                <a:cs typeface="Arial"/>
                <a:hlinkClick r:id="rId6"/>
              </a:rPr>
              <a:t>Creating a Qlik Reporting Service report</a:t>
            </a:r>
            <a:endParaRPr lang="en-US">
              <a:latin typeface="Arial"/>
              <a:cs typeface="Arial"/>
            </a:endParaRPr>
          </a:p>
        </p:txBody>
      </p:sp>
      <p:sp>
        <p:nvSpPr>
          <p:cNvPr id="8" name="TextBox 7">
            <a:extLst>
              <a:ext uri="{FF2B5EF4-FFF2-40B4-BE49-F238E27FC236}">
                <a16:creationId xmlns:a16="http://schemas.microsoft.com/office/drawing/2014/main" id="{19226617-A4DB-495D-992E-91FB11FD1207}"/>
              </a:ext>
            </a:extLst>
          </p:cNvPr>
          <p:cNvSpPr txBox="1"/>
          <p:nvPr/>
        </p:nvSpPr>
        <p:spPr>
          <a:xfrm>
            <a:off x="621788" y="4043195"/>
            <a:ext cx="3315724" cy="369332"/>
          </a:xfrm>
          <a:prstGeom prst="rect">
            <a:avLst/>
          </a:prstGeom>
          <a:noFill/>
        </p:spPr>
        <p:txBody>
          <a:bodyPr wrap="square" rtlCol="0">
            <a:spAutoFit/>
          </a:bodyPr>
          <a:lstStyle/>
          <a:p>
            <a:pPr algn="ctr"/>
            <a:r>
              <a:rPr lang="en-US">
                <a:solidFill>
                  <a:schemeClr val="bg1"/>
                </a:solidFill>
                <a:latin typeface="Arial" panose="020B0604020202020204" pitchFamily="34" charset="0"/>
                <a:cs typeface="Arial" panose="020B0604020202020204" pitchFamily="34" charset="0"/>
              </a:rPr>
              <a:t>TBD</a:t>
            </a:r>
          </a:p>
        </p:txBody>
      </p:sp>
      <p:sp>
        <p:nvSpPr>
          <p:cNvPr id="3" name="TextBox 2">
            <a:extLst>
              <a:ext uri="{FF2B5EF4-FFF2-40B4-BE49-F238E27FC236}">
                <a16:creationId xmlns:a16="http://schemas.microsoft.com/office/drawing/2014/main" id="{3AAAEB4C-F5B5-4E7F-9ABE-BECFF1BBBCE7}"/>
              </a:ext>
            </a:extLst>
          </p:cNvPr>
          <p:cNvSpPr txBox="1"/>
          <p:nvPr/>
        </p:nvSpPr>
        <p:spPr>
          <a:xfrm>
            <a:off x="585034" y="3673863"/>
            <a:ext cx="3904650" cy="369332"/>
          </a:xfrm>
          <a:prstGeom prst="rect">
            <a:avLst/>
          </a:prstGeom>
          <a:noFill/>
        </p:spPr>
        <p:txBody>
          <a:bodyPr wrap="square" rtlCol="0">
            <a:spAutoFit/>
          </a:bodyPr>
          <a:lstStyle/>
          <a:p>
            <a:pPr algn="ctr"/>
            <a:r>
              <a:rPr lang="en-US" b="1">
                <a:latin typeface="Arial" panose="020B0604020202020204" pitchFamily="34" charset="0"/>
                <a:cs typeface="Arial" panose="020B0604020202020204" pitchFamily="34" charset="0"/>
                <a:hlinkClick r:id="rId5"/>
              </a:rPr>
              <a:t>Using Qlik Automation</a:t>
            </a:r>
            <a:endParaRPr lang="en-US" b="1">
              <a:latin typeface="Arial" panose="020B0604020202020204" pitchFamily="34" charset="0"/>
              <a:cs typeface="Arial" panose="020B0604020202020204" pitchFamily="34" charset="0"/>
            </a:endParaRPr>
          </a:p>
        </p:txBody>
      </p:sp>
      <p:pic>
        <p:nvPicPr>
          <p:cNvPr id="2" name="Automations high res">
            <a:hlinkClick r:id="" action="ppaction://media"/>
            <a:extLst>
              <a:ext uri="{FF2B5EF4-FFF2-40B4-BE49-F238E27FC236}">
                <a16:creationId xmlns:a16="http://schemas.microsoft.com/office/drawing/2014/main" id="{1E3C5C16-17A5-4B6F-BA77-8D566DEF08D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26173" y="730972"/>
            <a:ext cx="4363223" cy="2454313"/>
          </a:xfrm>
          <a:prstGeom prst="rect">
            <a:avLst/>
          </a:prstGeom>
        </p:spPr>
      </p:pic>
    </p:spTree>
    <p:extLst>
      <p:ext uri="{BB962C8B-B14F-4D97-AF65-F5344CB8AC3E}">
        <p14:creationId xmlns:p14="http://schemas.microsoft.com/office/powerpoint/2010/main" val="1680496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1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DF004-F8C8-40DE-986B-CA07AE6DE516}"/>
              </a:ext>
            </a:extLst>
          </p:cNvPr>
          <p:cNvSpPr>
            <a:spLocks noGrp="1"/>
          </p:cNvSpPr>
          <p:nvPr>
            <p:ph type="title"/>
          </p:nvPr>
        </p:nvSpPr>
        <p:spPr/>
        <p:txBody>
          <a:bodyPr/>
          <a:lstStyle/>
          <a:p>
            <a:r>
              <a:rPr lang="en-US"/>
              <a:t>Additional Resources</a:t>
            </a:r>
          </a:p>
        </p:txBody>
      </p:sp>
      <p:sp>
        <p:nvSpPr>
          <p:cNvPr id="3" name="Text Placeholder 2">
            <a:extLst>
              <a:ext uri="{FF2B5EF4-FFF2-40B4-BE49-F238E27FC236}">
                <a16:creationId xmlns:a16="http://schemas.microsoft.com/office/drawing/2014/main" id="{9A2EC60C-ACA6-4BFB-AB10-3C51931CB8F1}"/>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1929898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403AD-FAF1-5171-754A-D57A21E15302}"/>
              </a:ext>
            </a:extLst>
          </p:cNvPr>
          <p:cNvSpPr>
            <a:spLocks noGrp="1"/>
          </p:cNvSpPr>
          <p:nvPr>
            <p:ph type="title"/>
          </p:nvPr>
        </p:nvSpPr>
        <p:spPr/>
        <p:txBody>
          <a:bodyPr/>
          <a:lstStyle/>
          <a:p>
            <a:r>
              <a:rPr lang="en-US"/>
              <a:t>Discover</a:t>
            </a:r>
          </a:p>
        </p:txBody>
      </p:sp>
      <p:sp>
        <p:nvSpPr>
          <p:cNvPr id="5" name="Text Placeholder 4">
            <a:extLst>
              <a:ext uri="{FF2B5EF4-FFF2-40B4-BE49-F238E27FC236}">
                <a16:creationId xmlns:a16="http://schemas.microsoft.com/office/drawing/2014/main" id="{BC46B78C-0C19-5D9B-7EAB-00CFA8747BAE}"/>
              </a:ext>
            </a:extLst>
          </p:cNvPr>
          <p:cNvSpPr>
            <a:spLocks noGrp="1"/>
          </p:cNvSpPr>
          <p:nvPr>
            <p:ph type="body" sz="quarter" idx="13"/>
          </p:nvPr>
        </p:nvSpPr>
        <p:spPr>
          <a:xfrm>
            <a:off x="2661784" y="997523"/>
            <a:ext cx="1954240" cy="1348445"/>
          </a:xfrm>
        </p:spPr>
        <p:txBody>
          <a:bodyPr/>
          <a:lstStyle/>
          <a:p>
            <a:r>
              <a:rPr lang="en-US">
                <a:hlinkClick r:id="rId3">
                  <a:extLst>
                    <a:ext uri="{A12FA001-AC4F-418D-AE19-62706E023703}">
                      <ahyp:hlinkClr xmlns:ahyp="http://schemas.microsoft.com/office/drawing/2018/hyperlinkcolor" val="tx"/>
                    </a:ext>
                  </a:extLst>
                </a:hlinkClick>
              </a:rPr>
              <a:t>Learning Paths</a:t>
            </a:r>
            <a:endParaRPr lang="en-US"/>
          </a:p>
        </p:txBody>
      </p:sp>
      <p:sp>
        <p:nvSpPr>
          <p:cNvPr id="11" name="Text Placeholder 10">
            <a:extLst>
              <a:ext uri="{FF2B5EF4-FFF2-40B4-BE49-F238E27FC236}">
                <a16:creationId xmlns:a16="http://schemas.microsoft.com/office/drawing/2014/main" id="{FEE6D937-F6C6-32BA-7C18-18B4DAAAE76F}"/>
              </a:ext>
            </a:extLst>
          </p:cNvPr>
          <p:cNvSpPr>
            <a:spLocks noGrp="1"/>
          </p:cNvSpPr>
          <p:nvPr>
            <p:ph type="body" sz="quarter" idx="12"/>
          </p:nvPr>
        </p:nvSpPr>
        <p:spPr>
          <a:xfrm>
            <a:off x="553752" y="1730188"/>
            <a:ext cx="1942818" cy="1373831"/>
          </a:xfrm>
        </p:spPr>
        <p:txBody>
          <a:bodyPr/>
          <a:lstStyle/>
          <a:p>
            <a:r>
              <a:rPr lang="en-US">
                <a:hlinkClick r:id="rId4">
                  <a:extLst>
                    <a:ext uri="{A12FA001-AC4F-418D-AE19-62706E023703}">
                      <ahyp:hlinkClr xmlns:ahyp="http://schemas.microsoft.com/office/drawing/2018/hyperlinkcolor" val="tx"/>
                    </a:ext>
                  </a:extLst>
                </a:hlinkClick>
              </a:rPr>
              <a:t>Qlik Community</a:t>
            </a:r>
            <a:endParaRPr lang="en-US"/>
          </a:p>
        </p:txBody>
      </p:sp>
      <p:sp>
        <p:nvSpPr>
          <p:cNvPr id="15" name="Text Placeholder 14">
            <a:extLst>
              <a:ext uri="{FF2B5EF4-FFF2-40B4-BE49-F238E27FC236}">
                <a16:creationId xmlns:a16="http://schemas.microsoft.com/office/drawing/2014/main" id="{8E40CFD7-8983-48BC-6FC4-7478272677BD}"/>
              </a:ext>
            </a:extLst>
          </p:cNvPr>
          <p:cNvSpPr>
            <a:spLocks noGrp="1"/>
          </p:cNvSpPr>
          <p:nvPr>
            <p:ph type="body" sz="quarter" idx="14"/>
          </p:nvPr>
        </p:nvSpPr>
        <p:spPr>
          <a:xfrm>
            <a:off x="4318801" y="2414128"/>
            <a:ext cx="1945128" cy="1379781"/>
          </a:xfrm>
        </p:spPr>
        <p:txBody>
          <a:bodyPr/>
          <a:lstStyle/>
          <a:p>
            <a:r>
              <a:rPr lang="en-US">
                <a:hlinkClick r:id="rId5">
                  <a:extLst>
                    <a:ext uri="{A12FA001-AC4F-418D-AE19-62706E023703}">
                      <ahyp:hlinkClr xmlns:ahyp="http://schemas.microsoft.com/office/drawing/2018/hyperlinkcolor" val="tx"/>
                    </a:ext>
                  </a:extLst>
                </a:hlinkClick>
              </a:rPr>
              <a:t>Events and Webinars</a:t>
            </a:r>
            <a:endParaRPr lang="en-US"/>
          </a:p>
        </p:txBody>
      </p:sp>
      <p:sp>
        <p:nvSpPr>
          <p:cNvPr id="18" name="Text Placeholder 14">
            <a:extLst>
              <a:ext uri="{FF2B5EF4-FFF2-40B4-BE49-F238E27FC236}">
                <a16:creationId xmlns:a16="http://schemas.microsoft.com/office/drawing/2014/main" id="{026E8AB4-DDB3-EFE8-CDE5-5C45EDC65211}"/>
              </a:ext>
            </a:extLst>
          </p:cNvPr>
          <p:cNvSpPr txBox="1">
            <a:spLocks/>
          </p:cNvSpPr>
          <p:nvPr/>
        </p:nvSpPr>
        <p:spPr>
          <a:xfrm>
            <a:off x="6438255" y="1473254"/>
            <a:ext cx="1945128" cy="1379781"/>
          </a:xfrm>
          <a:prstGeom prst="rect">
            <a:avLst/>
          </a:prstGeom>
        </p:spPr>
        <p:txBody>
          <a:bodyPr vert="horz" lIns="0" tIns="0" rIns="0" bIns="0" rtlCol="0" anchor="ctr">
            <a:noAutofit/>
          </a:bodyPr>
          <a:lstStyle>
            <a:lvl1pPr marL="0" indent="0" algn="ctr" defTabSz="685800" rtl="0" eaLnBrk="1" fontAlgn="base" hangingPunct="1">
              <a:lnSpc>
                <a:spcPct val="90000"/>
              </a:lnSpc>
              <a:spcBef>
                <a:spcPts val="0"/>
              </a:spcBef>
              <a:spcAft>
                <a:spcPts val="0"/>
              </a:spcAft>
              <a:buClr>
                <a:schemeClr val="accent5"/>
              </a:buClr>
              <a:buFont typeface="Arial" charset="0"/>
              <a:buNone/>
              <a:tabLst/>
              <a:defRPr sz="1800" b="0" i="0" kern="1200" cap="none" baseline="0">
                <a:solidFill>
                  <a:schemeClr val="bg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1pPr>
            <a:lvl2pPr marL="231775" indent="-115888" algn="l" defTabSz="685800" rtl="0" eaLnBrk="1" fontAlgn="base" hangingPunct="1">
              <a:lnSpc>
                <a:spcPct val="75000"/>
              </a:lnSpc>
              <a:spcBef>
                <a:spcPts val="375"/>
              </a:spcBef>
              <a:spcAft>
                <a:spcPct val="0"/>
              </a:spcAft>
              <a:buClr>
                <a:schemeClr val="accent5"/>
              </a:buClr>
              <a:buFont typeface="Arial" charset="0"/>
              <a:buChar char="•"/>
              <a:tabLst/>
              <a:defRPr sz="1200" b="0" i="0" kern="1200">
                <a:solidFill>
                  <a:schemeClr val="accent5"/>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320040" indent="0" algn="l" defTabSz="685800" rtl="0" eaLnBrk="1" fontAlgn="base" hangingPunct="1">
              <a:lnSpc>
                <a:spcPct val="100000"/>
              </a:lnSpc>
              <a:spcBef>
                <a:spcPts val="0"/>
              </a:spcBef>
              <a:spcAft>
                <a:spcPts val="0"/>
              </a:spcAft>
              <a:buClr>
                <a:schemeClr val="accent5"/>
              </a:buClr>
              <a:buFont typeface="System Font Regular"/>
              <a:buNone/>
              <a:defRPr sz="1500" b="0" i="0" kern="120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200150" indent="-171450" algn="l" defTabSz="685800" rtl="0" eaLnBrk="1" fontAlgn="base" hangingPunct="1">
              <a:lnSpc>
                <a:spcPct val="90000"/>
              </a:lnSpc>
              <a:spcBef>
                <a:spcPts val="375"/>
              </a:spcBef>
              <a:spcAft>
                <a:spcPct val="0"/>
              </a:spcAft>
              <a:buClr>
                <a:schemeClr val="accent5"/>
              </a:buClr>
              <a:buFont typeface="Arial" charset="0"/>
              <a:buChar char="•"/>
              <a:defRPr sz="1300" b="0" i="0" kern="1200">
                <a:solidFill>
                  <a:schemeClr val="accent5"/>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1543050" indent="-171450" algn="l" defTabSz="685800" rtl="0" eaLnBrk="1" fontAlgn="base" hangingPunct="1">
              <a:lnSpc>
                <a:spcPct val="90000"/>
              </a:lnSpc>
              <a:spcBef>
                <a:spcPts val="375"/>
              </a:spcBef>
              <a:spcAft>
                <a:spcPct val="0"/>
              </a:spcAft>
              <a:buClr>
                <a:schemeClr val="accent5"/>
              </a:buClr>
              <a:buFont typeface="Arial" charset="0"/>
              <a:buChar char="•"/>
              <a:defRPr sz="1300" b="0" i="0" kern="1200">
                <a:solidFill>
                  <a:schemeClr val="accent5"/>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hlinkClick r:id="rId6">
                  <a:extLst>
                    <a:ext uri="{A12FA001-AC4F-418D-AE19-62706E023703}">
                      <ahyp:hlinkClr xmlns:ahyp="http://schemas.microsoft.com/office/drawing/2018/hyperlinkcolor" val="tx"/>
                    </a:ext>
                  </a:extLst>
                </a:hlinkClick>
              </a:rPr>
              <a:t>Intro to Qlik Resource</a:t>
            </a:r>
            <a:r>
              <a:rPr lang="en-US" u="sng" dirty="0">
                <a:hlinkClick r:id="rId6">
                  <a:extLst>
                    <a:ext uri="{A12FA001-AC4F-418D-AE19-62706E023703}">
                      <ahyp:hlinkClr xmlns:ahyp="http://schemas.microsoft.com/office/drawing/2018/hyperlinkcolor" val="tx"/>
                    </a:ext>
                  </a:extLst>
                </a:hlinkClick>
              </a:rPr>
              <a:t>s</a:t>
            </a:r>
            <a:endParaRPr lang="en-US" u="sng" dirty="0"/>
          </a:p>
        </p:txBody>
      </p:sp>
      <p:pic>
        <p:nvPicPr>
          <p:cNvPr id="20" name="Picture 19">
            <a:hlinkClick r:id="rId3"/>
            <a:extLst>
              <a:ext uri="{FF2B5EF4-FFF2-40B4-BE49-F238E27FC236}">
                <a16:creationId xmlns:a16="http://schemas.microsoft.com/office/drawing/2014/main" id="{24CEDFD0-13DE-A5E4-A110-815DC9665465}"/>
              </a:ext>
            </a:extLst>
          </p:cNvPr>
          <p:cNvPicPr>
            <a:picLocks noChangeAspect="1"/>
          </p:cNvPicPr>
          <p:nvPr/>
        </p:nvPicPr>
        <p:blipFill>
          <a:blip r:embed="rId7"/>
          <a:stretch>
            <a:fillRect/>
          </a:stretch>
        </p:blipFill>
        <p:spPr>
          <a:xfrm>
            <a:off x="3265503" y="1943813"/>
            <a:ext cx="804310" cy="804310"/>
          </a:xfrm>
          <a:prstGeom prst="rect">
            <a:avLst/>
          </a:prstGeom>
        </p:spPr>
      </p:pic>
      <p:pic>
        <p:nvPicPr>
          <p:cNvPr id="21" name="Picture 20">
            <a:hlinkClick r:id="rId8"/>
            <a:extLst>
              <a:ext uri="{FF2B5EF4-FFF2-40B4-BE49-F238E27FC236}">
                <a16:creationId xmlns:a16="http://schemas.microsoft.com/office/drawing/2014/main" id="{D154E228-17AC-F736-0D02-BC7D97994A75}"/>
              </a:ext>
            </a:extLst>
          </p:cNvPr>
          <p:cNvPicPr>
            <a:picLocks noChangeAspect="1"/>
          </p:cNvPicPr>
          <p:nvPr/>
        </p:nvPicPr>
        <p:blipFill>
          <a:blip r:embed="rId9"/>
          <a:stretch>
            <a:fillRect/>
          </a:stretch>
        </p:blipFill>
        <p:spPr>
          <a:xfrm>
            <a:off x="7055382" y="2524983"/>
            <a:ext cx="837133" cy="837133"/>
          </a:xfrm>
          <a:prstGeom prst="rect">
            <a:avLst/>
          </a:prstGeom>
        </p:spPr>
      </p:pic>
      <p:pic>
        <p:nvPicPr>
          <p:cNvPr id="22" name="Picture 21">
            <a:hlinkClick r:id="rId4"/>
            <a:extLst>
              <a:ext uri="{FF2B5EF4-FFF2-40B4-BE49-F238E27FC236}">
                <a16:creationId xmlns:a16="http://schemas.microsoft.com/office/drawing/2014/main" id="{21DBF4DB-58A9-70C3-0E06-BE6BADB7A7D7}"/>
              </a:ext>
            </a:extLst>
          </p:cNvPr>
          <p:cNvPicPr>
            <a:picLocks noChangeAspect="1"/>
          </p:cNvPicPr>
          <p:nvPr/>
        </p:nvPicPr>
        <p:blipFill>
          <a:blip r:embed="rId10"/>
          <a:stretch>
            <a:fillRect/>
          </a:stretch>
        </p:blipFill>
        <p:spPr>
          <a:xfrm>
            <a:off x="1129651" y="2748123"/>
            <a:ext cx="791020" cy="598088"/>
          </a:xfrm>
          <a:prstGeom prst="rect">
            <a:avLst/>
          </a:prstGeom>
        </p:spPr>
      </p:pic>
      <p:pic>
        <p:nvPicPr>
          <p:cNvPr id="23" name="Picture 22">
            <a:hlinkClick r:id="rId5"/>
            <a:extLst>
              <a:ext uri="{FF2B5EF4-FFF2-40B4-BE49-F238E27FC236}">
                <a16:creationId xmlns:a16="http://schemas.microsoft.com/office/drawing/2014/main" id="{E3045D23-0F5C-E22B-45DC-62DDB1EC0760}"/>
              </a:ext>
            </a:extLst>
          </p:cNvPr>
          <p:cNvPicPr>
            <a:picLocks noChangeAspect="1"/>
          </p:cNvPicPr>
          <p:nvPr/>
        </p:nvPicPr>
        <p:blipFill>
          <a:blip r:embed="rId11"/>
          <a:stretch>
            <a:fillRect/>
          </a:stretch>
        </p:blipFill>
        <p:spPr>
          <a:xfrm>
            <a:off x="4933331" y="3496646"/>
            <a:ext cx="730845" cy="730845"/>
          </a:xfrm>
          <a:prstGeom prst="rect">
            <a:avLst/>
          </a:prstGeom>
        </p:spPr>
      </p:pic>
      <p:sp>
        <p:nvSpPr>
          <p:cNvPr id="4" name="TextBox 3">
            <a:extLst>
              <a:ext uri="{FF2B5EF4-FFF2-40B4-BE49-F238E27FC236}">
                <a16:creationId xmlns:a16="http://schemas.microsoft.com/office/drawing/2014/main" id="{A5C0F3F9-EA3B-EF3F-7F61-DD48210A131D}"/>
              </a:ext>
            </a:extLst>
          </p:cNvPr>
          <p:cNvSpPr txBox="1"/>
          <p:nvPr/>
        </p:nvSpPr>
        <p:spPr>
          <a:xfrm>
            <a:off x="285008" y="1027951"/>
            <a:ext cx="2664236" cy="600164"/>
          </a:xfrm>
          <a:prstGeom prst="rect">
            <a:avLst/>
          </a:prstGeom>
          <a:noFill/>
        </p:spPr>
        <p:txBody>
          <a:bodyPr wrap="square">
            <a:spAutoFit/>
          </a:bodyPr>
          <a:lstStyle/>
          <a:p>
            <a:r>
              <a:rPr lang="en-US" sz="1100"/>
              <a:t>A connected network made up of every user and Qlik fan! Ask questions, master solutions, and collaborate world-wide.</a:t>
            </a:r>
          </a:p>
        </p:txBody>
      </p:sp>
      <p:sp>
        <p:nvSpPr>
          <p:cNvPr id="6" name="TextBox 5">
            <a:extLst>
              <a:ext uri="{FF2B5EF4-FFF2-40B4-BE49-F238E27FC236}">
                <a16:creationId xmlns:a16="http://schemas.microsoft.com/office/drawing/2014/main" id="{18321F1D-67FE-9AAA-26A7-ACC98E520B26}"/>
              </a:ext>
            </a:extLst>
          </p:cNvPr>
          <p:cNvSpPr txBox="1"/>
          <p:nvPr/>
        </p:nvSpPr>
        <p:spPr>
          <a:xfrm>
            <a:off x="2496570" y="3206092"/>
            <a:ext cx="1805221" cy="1107996"/>
          </a:xfrm>
          <a:prstGeom prst="rect">
            <a:avLst/>
          </a:prstGeom>
          <a:noFill/>
        </p:spPr>
        <p:txBody>
          <a:bodyPr wrap="square">
            <a:spAutoFit/>
          </a:bodyPr>
          <a:lstStyle/>
          <a:p>
            <a:r>
              <a:rPr lang="en-US" sz="1100">
                <a:effectLst/>
              </a:rPr>
              <a:t>Qlik Continuous Classroom has a variety of self-paced courses addressing a range of topics from visualizations to installation. </a:t>
            </a:r>
            <a:br>
              <a:rPr lang="en-US" sz="1100" b="0" i="0">
                <a:solidFill>
                  <a:srgbClr val="343A40"/>
                </a:solidFill>
                <a:effectLst/>
                <a:latin typeface="Source Sans Pro" panose="020B0503030403020204" pitchFamily="34" charset="0"/>
              </a:rPr>
            </a:br>
            <a:endParaRPr lang="en-US" sz="1100"/>
          </a:p>
        </p:txBody>
      </p:sp>
      <p:sp>
        <p:nvSpPr>
          <p:cNvPr id="7" name="TextBox 6">
            <a:extLst>
              <a:ext uri="{FF2B5EF4-FFF2-40B4-BE49-F238E27FC236}">
                <a16:creationId xmlns:a16="http://schemas.microsoft.com/office/drawing/2014/main" id="{177D621D-63AC-9494-1615-4FD4AC20CCCA}"/>
              </a:ext>
            </a:extLst>
          </p:cNvPr>
          <p:cNvSpPr txBox="1"/>
          <p:nvPr/>
        </p:nvSpPr>
        <p:spPr>
          <a:xfrm>
            <a:off x="4789990" y="1547309"/>
            <a:ext cx="1869666" cy="938719"/>
          </a:xfrm>
          <a:prstGeom prst="rect">
            <a:avLst/>
          </a:prstGeom>
          <a:noFill/>
        </p:spPr>
        <p:txBody>
          <a:bodyPr wrap="square">
            <a:spAutoFit/>
          </a:bodyPr>
          <a:lstStyle/>
          <a:p>
            <a:r>
              <a:rPr lang="en-US" sz="1100">
                <a:effectLst/>
              </a:rPr>
              <a:t>Join a multitude of live and on demand webinars to get your data muscles moving with our Qlik experts.</a:t>
            </a:r>
            <a:br>
              <a:rPr lang="en-US" sz="1100" b="0" i="0">
                <a:solidFill>
                  <a:srgbClr val="343A40"/>
                </a:solidFill>
                <a:effectLst/>
                <a:latin typeface="Source Sans Pro" panose="020B0503030403020204" pitchFamily="34" charset="0"/>
              </a:rPr>
            </a:br>
            <a:endParaRPr lang="en-US" sz="1100"/>
          </a:p>
        </p:txBody>
      </p:sp>
      <p:sp>
        <p:nvSpPr>
          <p:cNvPr id="8" name="TextBox 7">
            <a:extLst>
              <a:ext uri="{FF2B5EF4-FFF2-40B4-BE49-F238E27FC236}">
                <a16:creationId xmlns:a16="http://schemas.microsoft.com/office/drawing/2014/main" id="{888930D6-3C78-EEDF-F446-FBD175427EE8}"/>
              </a:ext>
            </a:extLst>
          </p:cNvPr>
          <p:cNvSpPr txBox="1"/>
          <p:nvPr/>
        </p:nvSpPr>
        <p:spPr>
          <a:xfrm>
            <a:off x="6438256" y="3693455"/>
            <a:ext cx="2223803" cy="938719"/>
          </a:xfrm>
          <a:prstGeom prst="rect">
            <a:avLst/>
          </a:prstGeom>
          <a:noFill/>
        </p:spPr>
        <p:txBody>
          <a:bodyPr wrap="square">
            <a:spAutoFit/>
          </a:bodyPr>
          <a:lstStyle/>
          <a:p>
            <a:r>
              <a:rPr lang="en-US" sz="1100" b="0" i="0">
                <a:solidFill>
                  <a:srgbClr val="343A40"/>
                </a:solidFill>
                <a:latin typeface="Source Sans Pro" panose="020B0503030403020204" pitchFamily="34" charset="0"/>
              </a:rPr>
              <a:t>So many new places to explore! Don’t worry, we have you covered. </a:t>
            </a:r>
            <a:r>
              <a:rPr lang="en-US" sz="1100">
                <a:solidFill>
                  <a:srgbClr val="343A40"/>
                </a:solidFill>
                <a:latin typeface="Source Sans Pro" panose="020B0503030403020204" pitchFamily="34" charset="0"/>
              </a:rPr>
              <a:t>This webinar is your tour guide through the ecosystem of Qlik.</a:t>
            </a:r>
            <a:br>
              <a:rPr lang="en-US" sz="1100" b="0" i="0">
                <a:solidFill>
                  <a:srgbClr val="343A40"/>
                </a:solidFill>
                <a:effectLst/>
                <a:latin typeface="Source Sans Pro" panose="020B0503030403020204" pitchFamily="34" charset="0"/>
              </a:rPr>
            </a:br>
            <a:endParaRPr lang="en-US" sz="1100"/>
          </a:p>
        </p:txBody>
      </p:sp>
    </p:spTree>
    <p:extLst>
      <p:ext uri="{BB962C8B-B14F-4D97-AF65-F5344CB8AC3E}">
        <p14:creationId xmlns:p14="http://schemas.microsoft.com/office/powerpoint/2010/main" val="2506173972"/>
      </p:ext>
    </p:extLst>
  </p:cSld>
  <p:clrMapOvr>
    <a:masterClrMapping/>
  </p:clrMapOvr>
  <p:transition spd="med" advClick="0" advTm="120000">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DF004-F8C8-40DE-986B-CA07AE6DE516}"/>
              </a:ext>
            </a:extLst>
          </p:cNvPr>
          <p:cNvSpPr>
            <a:spLocks noGrp="1"/>
          </p:cNvSpPr>
          <p:nvPr>
            <p:ph type="title"/>
          </p:nvPr>
        </p:nvSpPr>
        <p:spPr/>
        <p:txBody>
          <a:bodyPr/>
          <a:lstStyle/>
          <a:p>
            <a:r>
              <a:rPr lang="en-US"/>
              <a:t>Feedback</a:t>
            </a:r>
          </a:p>
        </p:txBody>
      </p:sp>
    </p:spTree>
    <p:extLst>
      <p:ext uri="{BB962C8B-B14F-4D97-AF65-F5344CB8AC3E}">
        <p14:creationId xmlns:p14="http://schemas.microsoft.com/office/powerpoint/2010/main" val="20762584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7DDAF-E185-FE5F-6727-7FD37384091C}"/>
              </a:ext>
            </a:extLst>
          </p:cNvPr>
          <p:cNvSpPr>
            <a:spLocks noGrp="1"/>
          </p:cNvSpPr>
          <p:nvPr>
            <p:ph type="title"/>
          </p:nvPr>
        </p:nvSpPr>
        <p:spPr>
          <a:xfrm>
            <a:off x="349915" y="322140"/>
            <a:ext cx="8106305" cy="391380"/>
          </a:xfrm>
        </p:spPr>
        <p:txBody>
          <a:bodyPr/>
          <a:lstStyle/>
          <a:p>
            <a:r>
              <a:rPr lang="en-US"/>
              <a:t>Where do I go to submit feedback?</a:t>
            </a:r>
          </a:p>
        </p:txBody>
      </p:sp>
      <p:graphicFrame>
        <p:nvGraphicFramePr>
          <p:cNvPr id="5" name="Diagram 4">
            <a:extLst>
              <a:ext uri="{FF2B5EF4-FFF2-40B4-BE49-F238E27FC236}">
                <a16:creationId xmlns:a16="http://schemas.microsoft.com/office/drawing/2014/main" id="{C08A8666-384D-3726-8210-CC0456747AA0}"/>
              </a:ext>
            </a:extLst>
          </p:cNvPr>
          <p:cNvGraphicFramePr/>
          <p:nvPr>
            <p:extLst>
              <p:ext uri="{D42A27DB-BD31-4B8C-83A1-F6EECF244321}">
                <p14:modId xmlns:p14="http://schemas.microsoft.com/office/powerpoint/2010/main" val="3976061522"/>
              </p:ext>
            </p:extLst>
          </p:nvPr>
        </p:nvGraphicFramePr>
        <p:xfrm>
          <a:off x="4260850" y="1492546"/>
          <a:ext cx="4406900" cy="26773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23E014F4-5E07-2EC7-894E-A42BD31B71E8}"/>
              </a:ext>
            </a:extLst>
          </p:cNvPr>
          <p:cNvSpPr txBox="1"/>
          <p:nvPr/>
        </p:nvSpPr>
        <p:spPr>
          <a:xfrm>
            <a:off x="5626100" y="2965450"/>
            <a:ext cx="1841500" cy="369332"/>
          </a:xfrm>
          <a:prstGeom prst="rect">
            <a:avLst/>
          </a:prstGeom>
          <a:noFill/>
        </p:spPr>
        <p:txBody>
          <a:bodyPr wrap="square" rtlCol="0">
            <a:spAutoFit/>
          </a:bodyPr>
          <a:lstStyle/>
          <a:p>
            <a:pPr algn="l"/>
            <a:r>
              <a:rPr lang="en-US">
                <a:latin typeface="Arial" panose="020B0604020202020204" pitchFamily="34" charset="0"/>
                <a:cs typeface="Arial" panose="020B0604020202020204" pitchFamily="34" charset="0"/>
              </a:rPr>
              <a:t>Feedback Loop</a:t>
            </a:r>
          </a:p>
        </p:txBody>
      </p:sp>
      <p:sp>
        <p:nvSpPr>
          <p:cNvPr id="7" name="TextBox 6">
            <a:extLst>
              <a:ext uri="{FF2B5EF4-FFF2-40B4-BE49-F238E27FC236}">
                <a16:creationId xmlns:a16="http://schemas.microsoft.com/office/drawing/2014/main" id="{E3364050-5F86-2762-6141-ABA1BD365EFC}"/>
              </a:ext>
            </a:extLst>
          </p:cNvPr>
          <p:cNvSpPr txBox="1"/>
          <p:nvPr/>
        </p:nvSpPr>
        <p:spPr>
          <a:xfrm>
            <a:off x="590550" y="1800157"/>
            <a:ext cx="3670300" cy="2062103"/>
          </a:xfrm>
          <a:prstGeom prst="rect">
            <a:avLst/>
          </a:prstGeom>
          <a:noFill/>
        </p:spPr>
        <p:txBody>
          <a:bodyPr wrap="square" rtlCol="0">
            <a:spAutoFit/>
          </a:bodyPr>
          <a:lstStyle/>
          <a:p>
            <a:pPr algn="l"/>
            <a:r>
              <a:rPr lang="en-US" sz="1600" b="1">
                <a:latin typeface="Arial" panose="020B0604020202020204" pitchFamily="34" charset="0"/>
                <a:cs typeface="Arial" panose="020B0604020202020204" pitchFamily="34" charset="0"/>
              </a:rPr>
              <a:t>Office Hours</a:t>
            </a:r>
            <a:r>
              <a:rPr lang="en-US" sz="1600">
                <a:latin typeface="Arial" panose="020B0604020202020204" pitchFamily="34" charset="0"/>
                <a:cs typeface="Arial" panose="020B0604020202020204" pitchFamily="34" charset="0"/>
              </a:rPr>
              <a:t>: </a:t>
            </a:r>
          </a:p>
          <a:p>
            <a:pPr algn="l"/>
            <a:r>
              <a:rPr lang="en-US" sz="1600">
                <a:solidFill>
                  <a:schemeClr val="accent1"/>
                </a:solidFill>
                <a:latin typeface="Arial" panose="020B0604020202020204" pitchFamily="34" charset="0"/>
                <a:cs typeface="Arial" panose="020B0604020202020204" pitchFamily="34" charset="0"/>
              </a:rPr>
              <a:t>{Reoccurring date/times}</a:t>
            </a:r>
          </a:p>
          <a:p>
            <a:pPr algn="l"/>
            <a:endParaRPr lang="en-US" sz="1600">
              <a:latin typeface="Arial" panose="020B0604020202020204" pitchFamily="34" charset="0"/>
              <a:cs typeface="Arial" panose="020B0604020202020204" pitchFamily="34" charset="0"/>
            </a:endParaRPr>
          </a:p>
          <a:p>
            <a:pPr algn="l"/>
            <a:r>
              <a:rPr lang="en-US" sz="1600" b="1">
                <a:latin typeface="Arial" panose="020B0604020202020204" pitchFamily="34" charset="0"/>
                <a:cs typeface="Arial" panose="020B0604020202020204" pitchFamily="34" charset="0"/>
              </a:rPr>
              <a:t>Internal Site</a:t>
            </a:r>
            <a:r>
              <a:rPr lang="en-US" sz="1600">
                <a:latin typeface="Arial" panose="020B0604020202020204" pitchFamily="34" charset="0"/>
                <a:cs typeface="Arial" panose="020B0604020202020204" pitchFamily="34" charset="0"/>
              </a:rPr>
              <a:t>: </a:t>
            </a:r>
          </a:p>
          <a:p>
            <a:pPr algn="l"/>
            <a:r>
              <a:rPr lang="en-US" sz="1600">
                <a:solidFill>
                  <a:schemeClr val="accent1"/>
                </a:solidFill>
                <a:latin typeface="Arial" panose="020B0604020202020204" pitchFamily="34" charset="0"/>
                <a:cs typeface="Arial" panose="020B0604020202020204" pitchFamily="34" charset="0"/>
              </a:rPr>
              <a:t>{Intranet Page/SharePoint/App/etc.}</a:t>
            </a:r>
          </a:p>
          <a:p>
            <a:pPr algn="l"/>
            <a:endParaRPr lang="en-US" sz="1600">
              <a:latin typeface="Arial" panose="020B0604020202020204" pitchFamily="34" charset="0"/>
              <a:cs typeface="Arial" panose="020B0604020202020204" pitchFamily="34" charset="0"/>
            </a:endParaRPr>
          </a:p>
          <a:p>
            <a:pPr algn="l"/>
            <a:r>
              <a:rPr lang="en-US" sz="1600" b="1">
                <a:latin typeface="Arial" panose="020B0604020202020204" pitchFamily="34" charset="0"/>
                <a:cs typeface="Arial" panose="020B0604020202020204" pitchFamily="34" charset="0"/>
              </a:rPr>
              <a:t>Contact Information</a:t>
            </a:r>
            <a:r>
              <a:rPr lang="en-US" sz="1600">
                <a:latin typeface="Arial" panose="020B0604020202020204" pitchFamily="34" charset="0"/>
                <a:cs typeface="Arial" panose="020B0604020202020204" pitchFamily="34" charset="0"/>
              </a:rPr>
              <a:t>: </a:t>
            </a:r>
          </a:p>
          <a:p>
            <a:pPr algn="l"/>
            <a:r>
              <a:rPr lang="en-US" sz="1600">
                <a:solidFill>
                  <a:schemeClr val="accent1"/>
                </a:solidFill>
                <a:latin typeface="Arial" panose="020B0604020202020204" pitchFamily="34" charset="0"/>
                <a:cs typeface="Arial" panose="020B0604020202020204" pitchFamily="34" charset="0"/>
              </a:rPr>
              <a:t>{Admin Emails}</a:t>
            </a:r>
          </a:p>
        </p:txBody>
      </p:sp>
    </p:spTree>
    <p:extLst>
      <p:ext uri="{BB962C8B-B14F-4D97-AF65-F5344CB8AC3E}">
        <p14:creationId xmlns:p14="http://schemas.microsoft.com/office/powerpoint/2010/main" val="29554426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17B68BA4-24D9-4238-9497-9B18158F6D5E}"/>
              </a:ext>
            </a:extLst>
          </p:cNvPr>
          <p:cNvSpPr>
            <a:spLocks noGrp="1"/>
          </p:cNvSpPr>
          <p:nvPr>
            <p:ph type="subTitle" idx="1"/>
          </p:nvPr>
        </p:nvSpPr>
        <p:spPr/>
        <p:txBody>
          <a:bodyPr/>
          <a:lstStyle/>
          <a:p>
            <a:endParaRPr lang="en-US"/>
          </a:p>
        </p:txBody>
      </p:sp>
      <p:sp>
        <p:nvSpPr>
          <p:cNvPr id="7" name="Text Placeholder 6">
            <a:extLst>
              <a:ext uri="{FF2B5EF4-FFF2-40B4-BE49-F238E27FC236}">
                <a16:creationId xmlns:a16="http://schemas.microsoft.com/office/drawing/2014/main" id="{4E785663-A0CE-42B3-8D9D-9674854B08AB}"/>
              </a:ext>
            </a:extLst>
          </p:cNvPr>
          <p:cNvSpPr>
            <a:spLocks noGrp="1"/>
          </p:cNvSpPr>
          <p:nvPr>
            <p:ph type="body" sz="quarter" idx="10"/>
          </p:nvPr>
        </p:nvSpPr>
        <p:spPr/>
        <p:txBody>
          <a:bodyPr/>
          <a:lstStyle/>
          <a:p>
            <a:r>
              <a:rPr lang="en-US"/>
              <a:t>{email address}</a:t>
            </a:r>
          </a:p>
        </p:txBody>
      </p:sp>
    </p:spTree>
    <p:extLst>
      <p:ext uri="{BB962C8B-B14F-4D97-AF65-F5344CB8AC3E}">
        <p14:creationId xmlns:p14="http://schemas.microsoft.com/office/powerpoint/2010/main" val="6652498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BA2A77EC-F72E-4765-BE3D-A4AAE1F13686}"/>
              </a:ext>
            </a:extLst>
          </p:cNvPr>
          <p:cNvSpPr>
            <a:spLocks noGrp="1"/>
          </p:cNvSpPr>
          <p:nvPr>
            <p:ph type="body" sz="quarter" idx="11"/>
          </p:nvPr>
        </p:nvSpPr>
        <p:spPr/>
        <p:txBody>
          <a:bodyPr/>
          <a:lstStyle/>
          <a:p>
            <a:r>
              <a:rPr lang="en-US"/>
              <a:t>Agenda</a:t>
            </a:r>
          </a:p>
        </p:txBody>
      </p:sp>
      <p:sp>
        <p:nvSpPr>
          <p:cNvPr id="11" name="Text Placeholder 10">
            <a:extLst>
              <a:ext uri="{FF2B5EF4-FFF2-40B4-BE49-F238E27FC236}">
                <a16:creationId xmlns:a16="http://schemas.microsoft.com/office/drawing/2014/main" id="{7959F709-00D2-4EF5-A4D9-A24711CD0313}"/>
              </a:ext>
            </a:extLst>
          </p:cNvPr>
          <p:cNvSpPr>
            <a:spLocks noGrp="1"/>
          </p:cNvSpPr>
          <p:nvPr>
            <p:ph type="body" sz="quarter" idx="12"/>
          </p:nvPr>
        </p:nvSpPr>
        <p:spPr>
          <a:xfrm>
            <a:off x="2338036" y="164255"/>
            <a:ext cx="4766600" cy="4814989"/>
          </a:xfrm>
        </p:spPr>
        <p:txBody>
          <a:bodyPr/>
          <a:lstStyle/>
          <a:p>
            <a:r>
              <a:rPr lang="en-US">
                <a:hlinkClick r:id="rId3" action="ppaction://hlinksldjump"/>
              </a:rPr>
              <a:t>Why Qlik?</a:t>
            </a:r>
            <a:endParaRPr lang="en-US"/>
          </a:p>
          <a:p>
            <a:r>
              <a:rPr lang="en-US">
                <a:hlinkClick r:id="rId4" action="ppaction://hlinksldjump"/>
              </a:rPr>
              <a:t>Login &amp; Access</a:t>
            </a:r>
            <a:endParaRPr lang="en-US"/>
          </a:p>
          <a:p>
            <a:r>
              <a:rPr lang="en-US">
                <a:hlinkClick r:id="rId5" action="ppaction://hlinksldjump"/>
              </a:rPr>
              <a:t>Navigating the Qlik Cloud Hub</a:t>
            </a:r>
            <a:endParaRPr lang="en-US"/>
          </a:p>
          <a:p>
            <a:r>
              <a:rPr lang="en-US">
                <a:hlinkClick r:id="rId6" action="ppaction://hlinksldjump"/>
              </a:rPr>
              <a:t>Applications by Group/Team</a:t>
            </a:r>
            <a:endParaRPr lang="en-US"/>
          </a:p>
          <a:p>
            <a:r>
              <a:rPr lang="en-US">
                <a:hlinkClick r:id="rId5" action="ppaction://hlinksldjump"/>
              </a:rPr>
              <a:t>Navigating Applications</a:t>
            </a:r>
            <a:endParaRPr lang="en-US" sz="1400"/>
          </a:p>
          <a:p>
            <a:r>
              <a:rPr lang="en-US">
                <a:hlinkClick r:id="rId7" action="ppaction://hlinksldjump"/>
              </a:rPr>
              <a:t>Request Data &amp; Access</a:t>
            </a:r>
            <a:endParaRPr lang="en-US"/>
          </a:p>
          <a:p>
            <a:r>
              <a:rPr lang="en-US">
                <a:solidFill>
                  <a:schemeClr val="tx2"/>
                </a:solidFill>
                <a:hlinkClick r:id="rId7" action="ppaction://hlinksldjump">
                  <a:extLst>
                    <a:ext uri="{A12FA001-AC4F-418D-AE19-62706E023703}">
                      <ahyp:hlinkClr xmlns:ahyp="http://schemas.microsoft.com/office/drawing/2018/hyperlinkcolor" val="tx"/>
                    </a:ext>
                  </a:extLst>
                </a:hlinkClick>
              </a:rPr>
              <a:t>Useful Features</a:t>
            </a:r>
            <a:endParaRPr lang="en-US">
              <a:solidFill>
                <a:schemeClr val="tx2"/>
              </a:solidFill>
            </a:endParaRPr>
          </a:p>
          <a:p>
            <a:r>
              <a:rPr lang="en-US">
                <a:hlinkClick r:id="rId8" action="ppaction://hlinksldjump"/>
              </a:rPr>
              <a:t>Additional Resources for Adoption</a:t>
            </a:r>
            <a:endParaRPr lang="en-US"/>
          </a:p>
          <a:p>
            <a:r>
              <a:rPr lang="en-US">
                <a:hlinkClick r:id="rId9" action="ppaction://hlinksldjump"/>
              </a:rPr>
              <a:t>Feedback Loop</a:t>
            </a:r>
            <a:endParaRPr lang="en-US"/>
          </a:p>
        </p:txBody>
      </p:sp>
    </p:spTree>
    <p:extLst>
      <p:ext uri="{BB962C8B-B14F-4D97-AF65-F5344CB8AC3E}">
        <p14:creationId xmlns:p14="http://schemas.microsoft.com/office/powerpoint/2010/main" val="18032246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2BD50D-EC3A-4475-93DA-1C6836DFA2DF}"/>
              </a:ext>
            </a:extLst>
          </p:cNvPr>
          <p:cNvSpPr>
            <a:spLocks noGrp="1"/>
          </p:cNvSpPr>
          <p:nvPr>
            <p:ph type="title"/>
          </p:nvPr>
        </p:nvSpPr>
        <p:spPr/>
        <p:txBody>
          <a:bodyPr/>
          <a:lstStyle/>
          <a:p>
            <a:r>
              <a:rPr lang="en-US"/>
              <a:t>Why Qlik?</a:t>
            </a:r>
          </a:p>
        </p:txBody>
      </p:sp>
    </p:spTree>
    <p:extLst>
      <p:ext uri="{BB962C8B-B14F-4D97-AF65-F5344CB8AC3E}">
        <p14:creationId xmlns:p14="http://schemas.microsoft.com/office/powerpoint/2010/main" val="32814061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CD17D-9CDC-B5D2-52DA-322FD69B9DEE}"/>
              </a:ext>
            </a:extLst>
          </p:cNvPr>
          <p:cNvSpPr>
            <a:spLocks noGrp="1"/>
          </p:cNvSpPr>
          <p:nvPr>
            <p:ph type="title"/>
          </p:nvPr>
        </p:nvSpPr>
        <p:spPr/>
        <p:txBody>
          <a:bodyPr/>
          <a:lstStyle/>
          <a:p>
            <a:r>
              <a:rPr lang="en-US"/>
              <a:t>Why Qlik? </a:t>
            </a:r>
          </a:p>
        </p:txBody>
      </p:sp>
      <p:sp>
        <p:nvSpPr>
          <p:cNvPr id="3" name="Text Placeholder 2">
            <a:extLst>
              <a:ext uri="{FF2B5EF4-FFF2-40B4-BE49-F238E27FC236}">
                <a16:creationId xmlns:a16="http://schemas.microsoft.com/office/drawing/2014/main" id="{14CAF286-75FC-8CA4-5303-A421D0580546}"/>
              </a:ext>
            </a:extLst>
          </p:cNvPr>
          <p:cNvSpPr>
            <a:spLocks noGrp="1"/>
          </p:cNvSpPr>
          <p:nvPr>
            <p:ph type="body" sz="quarter" idx="11"/>
          </p:nvPr>
        </p:nvSpPr>
        <p:spPr/>
        <p:txBody>
          <a:bodyPr/>
          <a:lstStyle/>
          <a:p>
            <a:r>
              <a:rPr lang="en-US">
                <a:solidFill>
                  <a:schemeClr val="accent1"/>
                </a:solidFill>
              </a:rPr>
              <a:t>What’s in it for you and {Organization}?</a:t>
            </a:r>
          </a:p>
        </p:txBody>
      </p:sp>
      <p:sp>
        <p:nvSpPr>
          <p:cNvPr id="6" name="TextBox 5">
            <a:extLst>
              <a:ext uri="{FF2B5EF4-FFF2-40B4-BE49-F238E27FC236}">
                <a16:creationId xmlns:a16="http://schemas.microsoft.com/office/drawing/2014/main" id="{BB6CE129-247C-43DD-B1A9-32C7ACA36F15}"/>
              </a:ext>
            </a:extLst>
          </p:cNvPr>
          <p:cNvSpPr txBox="1"/>
          <p:nvPr/>
        </p:nvSpPr>
        <p:spPr>
          <a:xfrm>
            <a:off x="363339" y="1634525"/>
            <a:ext cx="4194107" cy="2246769"/>
          </a:xfrm>
          <a:prstGeom prst="rect">
            <a:avLst/>
          </a:prstGeom>
          <a:noFill/>
        </p:spPr>
        <p:txBody>
          <a:bodyPr wrap="square" rtlCol="0">
            <a:spAutoFit/>
          </a:bodyPr>
          <a:lstStyle/>
          <a:p>
            <a:pPr algn="l">
              <a:buFont typeface="Arial" panose="020B0604020202020204" pitchFamily="34" charset="0"/>
              <a:buChar char="•"/>
            </a:pPr>
            <a:r>
              <a:rPr lang="en-US" sz="1400" b="1" i="0" dirty="0">
                <a:solidFill>
                  <a:srgbClr val="242424"/>
                </a:solidFill>
                <a:effectLst/>
                <a:latin typeface="Arial (Body)"/>
              </a:rPr>
              <a:t> Freely explore all the data you need, </a:t>
            </a:r>
            <a:r>
              <a:rPr lang="en-US" sz="1400" i="0" dirty="0">
                <a:solidFill>
                  <a:srgbClr val="242424"/>
                </a:solidFill>
                <a:effectLst/>
                <a:latin typeface="Arial (Body)"/>
              </a:rPr>
              <a:t>to make new discoveries that you can action quickly. </a:t>
            </a:r>
          </a:p>
          <a:p>
            <a:pPr algn="l">
              <a:buFont typeface="Arial" panose="020B0604020202020204" pitchFamily="34" charset="0"/>
              <a:buChar char="•"/>
            </a:pPr>
            <a:endParaRPr lang="en-US" sz="1400" i="0" dirty="0">
              <a:solidFill>
                <a:srgbClr val="242424"/>
              </a:solidFill>
              <a:effectLst/>
              <a:latin typeface="Arial (Body)"/>
            </a:endParaRPr>
          </a:p>
          <a:p>
            <a:pPr>
              <a:buFont typeface="Arial" panose="020B0604020202020204" pitchFamily="34" charset="0"/>
              <a:buChar char="•"/>
            </a:pPr>
            <a:r>
              <a:rPr lang="en-US" sz="1400" b="1" dirty="0">
                <a:solidFill>
                  <a:srgbClr val="242424"/>
                </a:solidFill>
                <a:latin typeface="Arial (Body)"/>
              </a:rPr>
              <a:t> Do More,</a:t>
            </a:r>
            <a:r>
              <a:rPr lang="en-US" sz="1400" b="1" i="0" dirty="0">
                <a:solidFill>
                  <a:srgbClr val="242424"/>
                </a:solidFill>
                <a:effectLst/>
                <a:latin typeface="Arial (Body)"/>
              </a:rPr>
              <a:t> </a:t>
            </a:r>
            <a:r>
              <a:rPr lang="en-US" sz="1400" b="0" i="0" dirty="0">
                <a:solidFill>
                  <a:srgbClr val="242424"/>
                </a:solidFill>
                <a:effectLst/>
                <a:latin typeface="Arial (Body)"/>
              </a:rPr>
              <a:t>with key features like bookmarks, scheduled reports and collaboration functionality.</a:t>
            </a:r>
          </a:p>
          <a:p>
            <a:pPr>
              <a:buFont typeface="Arial" panose="020B0604020202020204" pitchFamily="34" charset="0"/>
              <a:buChar char="•"/>
            </a:pPr>
            <a:endParaRPr lang="en-US" sz="1400" b="0" i="0" dirty="0">
              <a:solidFill>
                <a:srgbClr val="242424"/>
              </a:solidFill>
              <a:effectLst/>
              <a:latin typeface="Arial (Body)"/>
            </a:endParaRPr>
          </a:p>
          <a:p>
            <a:pPr>
              <a:buFont typeface="Arial" panose="020B0604020202020204" pitchFamily="34" charset="0"/>
              <a:buChar char="•"/>
            </a:pPr>
            <a:r>
              <a:rPr lang="en-US" sz="1400" b="1" i="0" dirty="0">
                <a:solidFill>
                  <a:srgbClr val="242424"/>
                </a:solidFill>
                <a:effectLst/>
                <a:latin typeface="Arial (Body)"/>
              </a:rPr>
              <a:t> Take it on the road:</a:t>
            </a:r>
            <a:r>
              <a:rPr lang="en-US" sz="1400" b="0" i="0" dirty="0">
                <a:solidFill>
                  <a:srgbClr val="242424"/>
                </a:solidFill>
                <a:effectLst/>
                <a:latin typeface="Arial (Body)"/>
              </a:rPr>
              <a:t> Bring the information with you wherever you go with the Qlik mobile app</a:t>
            </a:r>
          </a:p>
          <a:p>
            <a:endParaRPr lang="en-US" sz="1400" dirty="0">
              <a:solidFill>
                <a:srgbClr val="242424"/>
              </a:solidFill>
              <a:latin typeface="Arial (Body)"/>
            </a:endParaRPr>
          </a:p>
          <a:p>
            <a:pPr>
              <a:buFont typeface="Arial" panose="020B0604020202020204" pitchFamily="34" charset="0"/>
              <a:buChar char="•"/>
            </a:pPr>
            <a:endParaRPr lang="en-GB" sz="1400" dirty="0">
              <a:latin typeface="+mn-lt"/>
              <a:cs typeface="Arial" panose="020B0604020202020204" pitchFamily="34" charset="0"/>
            </a:endParaRPr>
          </a:p>
        </p:txBody>
      </p:sp>
      <p:pic>
        <p:nvPicPr>
          <p:cNvPr id="13" name="Picture 12">
            <a:hlinkClick r:id="rId3"/>
            <a:extLst>
              <a:ext uri="{FF2B5EF4-FFF2-40B4-BE49-F238E27FC236}">
                <a16:creationId xmlns:a16="http://schemas.microsoft.com/office/drawing/2014/main" id="{10FA6332-D600-0290-4FDF-30A7072BD219}"/>
              </a:ext>
            </a:extLst>
          </p:cNvPr>
          <p:cNvPicPr>
            <a:picLocks noChangeAspect="1"/>
          </p:cNvPicPr>
          <p:nvPr/>
        </p:nvPicPr>
        <p:blipFill>
          <a:blip r:embed="rId4"/>
          <a:stretch>
            <a:fillRect/>
          </a:stretch>
        </p:blipFill>
        <p:spPr>
          <a:xfrm>
            <a:off x="4743731" y="1340643"/>
            <a:ext cx="3866868" cy="2462213"/>
          </a:xfrm>
          <a:prstGeom prst="rect">
            <a:avLst/>
          </a:prstGeom>
        </p:spPr>
      </p:pic>
      <p:sp>
        <p:nvSpPr>
          <p:cNvPr id="15" name="TextBox 14">
            <a:extLst>
              <a:ext uri="{FF2B5EF4-FFF2-40B4-BE49-F238E27FC236}">
                <a16:creationId xmlns:a16="http://schemas.microsoft.com/office/drawing/2014/main" id="{137A24A5-D1B0-8707-38A7-E171B8C00770}"/>
              </a:ext>
            </a:extLst>
          </p:cNvPr>
          <p:cNvSpPr txBox="1"/>
          <p:nvPr/>
        </p:nvSpPr>
        <p:spPr>
          <a:xfrm>
            <a:off x="4802334" y="3646568"/>
            <a:ext cx="5101183" cy="184666"/>
          </a:xfrm>
          <a:prstGeom prst="rect">
            <a:avLst/>
          </a:prstGeom>
          <a:noFill/>
        </p:spPr>
        <p:txBody>
          <a:bodyPr wrap="square">
            <a:spAutoFit/>
          </a:bodyPr>
          <a:lstStyle/>
          <a:p>
            <a:r>
              <a:rPr lang="en-US" sz="600">
                <a:hlinkClick r:id="rId3"/>
              </a:rPr>
              <a:t>https://learning.qlik.com/pluginfile.php/168830/mod_resource/content/4/Insights_Finance/Insights_Finance.html</a:t>
            </a:r>
            <a:endParaRPr lang="en-US" sz="600"/>
          </a:p>
        </p:txBody>
      </p:sp>
      <p:sp>
        <p:nvSpPr>
          <p:cNvPr id="8" name="TextBox 7">
            <a:extLst>
              <a:ext uri="{FF2B5EF4-FFF2-40B4-BE49-F238E27FC236}">
                <a16:creationId xmlns:a16="http://schemas.microsoft.com/office/drawing/2014/main" id="{DFD53E13-843C-42E2-B386-132E14E92CE7}"/>
              </a:ext>
            </a:extLst>
          </p:cNvPr>
          <p:cNvSpPr txBox="1"/>
          <p:nvPr/>
        </p:nvSpPr>
        <p:spPr>
          <a:xfrm>
            <a:off x="4557446" y="4096738"/>
            <a:ext cx="4149168" cy="369332"/>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hlinkClick r:id="rId3"/>
              </a:rPr>
              <a:t>Level up your Reporting Strategies</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78320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CD17D-9CDC-B5D2-52DA-322FD69B9DEE}"/>
              </a:ext>
            </a:extLst>
          </p:cNvPr>
          <p:cNvSpPr>
            <a:spLocks noGrp="1"/>
          </p:cNvSpPr>
          <p:nvPr>
            <p:ph type="title"/>
          </p:nvPr>
        </p:nvSpPr>
        <p:spPr/>
        <p:txBody>
          <a:bodyPr/>
          <a:lstStyle/>
          <a:p>
            <a:r>
              <a:rPr lang="en-US"/>
              <a:t>Why Qlik? </a:t>
            </a:r>
          </a:p>
        </p:txBody>
      </p:sp>
      <p:sp>
        <p:nvSpPr>
          <p:cNvPr id="3" name="Text Placeholder 2">
            <a:extLst>
              <a:ext uri="{FF2B5EF4-FFF2-40B4-BE49-F238E27FC236}">
                <a16:creationId xmlns:a16="http://schemas.microsoft.com/office/drawing/2014/main" id="{14CAF286-75FC-8CA4-5303-A421D0580546}"/>
              </a:ext>
            </a:extLst>
          </p:cNvPr>
          <p:cNvSpPr>
            <a:spLocks noGrp="1"/>
          </p:cNvSpPr>
          <p:nvPr>
            <p:ph type="body" sz="quarter" idx="11"/>
          </p:nvPr>
        </p:nvSpPr>
        <p:spPr/>
        <p:txBody>
          <a:bodyPr/>
          <a:lstStyle/>
          <a:p>
            <a:r>
              <a:rPr lang="en-US">
                <a:solidFill>
                  <a:schemeClr val="accent1"/>
                </a:solidFill>
              </a:rPr>
              <a:t>{Organization}’s expected value</a:t>
            </a:r>
          </a:p>
        </p:txBody>
      </p:sp>
      <p:sp>
        <p:nvSpPr>
          <p:cNvPr id="12" name="TextBox 11">
            <a:extLst>
              <a:ext uri="{FF2B5EF4-FFF2-40B4-BE49-F238E27FC236}">
                <a16:creationId xmlns:a16="http://schemas.microsoft.com/office/drawing/2014/main" id="{D5BFFC66-0193-A558-F206-9741C2A6A583}"/>
              </a:ext>
            </a:extLst>
          </p:cNvPr>
          <p:cNvSpPr txBox="1"/>
          <p:nvPr/>
        </p:nvSpPr>
        <p:spPr>
          <a:xfrm>
            <a:off x="670331" y="1649414"/>
            <a:ext cx="3282901" cy="2062103"/>
          </a:xfrm>
          <a:prstGeom prst="rect">
            <a:avLst/>
          </a:prstGeom>
          <a:noFill/>
        </p:spPr>
        <p:txBody>
          <a:bodyPr wrap="square">
            <a:spAutoFit/>
          </a:bodyPr>
          <a:lstStyle/>
          <a:p>
            <a:r>
              <a:rPr lang="en-US" sz="1800" b="1" i="0">
                <a:solidFill>
                  <a:srgbClr val="242424"/>
                </a:solidFill>
                <a:effectLst/>
                <a:latin typeface="Arial (Body)"/>
              </a:rPr>
              <a:t>Why </a:t>
            </a:r>
            <a:r>
              <a:rPr lang="en-US" sz="2000" b="1">
                <a:solidFill>
                  <a:schemeClr val="accent1"/>
                </a:solidFill>
                <a:latin typeface="Arial (Body)"/>
                <a:cs typeface="Arial" panose="020B0604020202020204" pitchFamily="34" charset="0"/>
              </a:rPr>
              <a:t>{</a:t>
            </a:r>
            <a:r>
              <a:rPr lang="en-US" sz="2000" b="1">
                <a:solidFill>
                  <a:schemeClr val="accent1"/>
                </a:solidFill>
                <a:latin typeface="Arial (Body)"/>
                <a:cs typeface="Arial" panose="020B0604020202020204" pitchFamily="34" charset="0"/>
                <a:sym typeface="Arial" panose="020B0604020202020204" pitchFamily="34" charset="0"/>
              </a:rPr>
              <a:t>Organization} </a:t>
            </a:r>
            <a:r>
              <a:rPr lang="en-US" sz="1800" b="1">
                <a:solidFill>
                  <a:srgbClr val="242424"/>
                </a:solidFill>
                <a:latin typeface="Arial (Body)"/>
                <a:sym typeface="Arial" panose="020B0604020202020204" pitchFamily="34" charset="0"/>
              </a:rPr>
              <a:t>is choosing to Qlik:</a:t>
            </a:r>
          </a:p>
          <a:p>
            <a:endParaRPr lang="en-US" b="1">
              <a:solidFill>
                <a:srgbClr val="242424"/>
              </a:solidFill>
              <a:latin typeface="Arial (Body)"/>
              <a:cs typeface="Arial" panose="020B0604020202020204" pitchFamily="34" charset="0"/>
              <a:sym typeface="Arial" panose="020B0604020202020204" pitchFamily="34" charset="0"/>
            </a:endParaRPr>
          </a:p>
          <a:p>
            <a:r>
              <a:rPr lang="en-US" sz="1800">
                <a:solidFill>
                  <a:schemeClr val="accent1"/>
                </a:solidFill>
                <a:latin typeface="Arial (Body)"/>
                <a:cs typeface="Arial" panose="020B0604020202020204" pitchFamily="34" charset="0"/>
              </a:rPr>
              <a:t>{</a:t>
            </a:r>
            <a:r>
              <a:rPr lang="en-US" sz="1800">
                <a:solidFill>
                  <a:schemeClr val="accent1"/>
                </a:solidFill>
                <a:latin typeface="Arial (Body)"/>
                <a:cs typeface="Arial" panose="020B0604020202020204" pitchFamily="34" charset="0"/>
                <a:sym typeface="Arial" panose="020B0604020202020204" pitchFamily="34" charset="0"/>
              </a:rPr>
              <a:t>Insert the key benefits and specific use cases that you hope your end users will get from Qlik} </a:t>
            </a:r>
            <a:endParaRPr lang="en-US" sz="1800">
              <a:solidFill>
                <a:schemeClr val="accent1"/>
              </a:solidFill>
              <a:latin typeface="Arial (Body)"/>
              <a:sym typeface="Arial" panose="020B0604020202020204" pitchFamily="34" charset="0"/>
            </a:endParaRPr>
          </a:p>
        </p:txBody>
      </p:sp>
      <p:graphicFrame>
        <p:nvGraphicFramePr>
          <p:cNvPr id="16" name="Diagram 15">
            <a:extLst>
              <a:ext uri="{FF2B5EF4-FFF2-40B4-BE49-F238E27FC236}">
                <a16:creationId xmlns:a16="http://schemas.microsoft.com/office/drawing/2014/main" id="{3C145558-5541-8B9B-C624-48EE66BAB9DC}"/>
              </a:ext>
            </a:extLst>
          </p:cNvPr>
          <p:cNvGraphicFramePr/>
          <p:nvPr>
            <p:extLst>
              <p:ext uri="{D42A27DB-BD31-4B8C-83A1-F6EECF244321}">
                <p14:modId xmlns:p14="http://schemas.microsoft.com/office/powerpoint/2010/main" val="4130983979"/>
              </p:ext>
            </p:extLst>
          </p:nvPr>
        </p:nvGraphicFramePr>
        <p:xfrm>
          <a:off x="4393817" y="1451121"/>
          <a:ext cx="4216782" cy="24586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915502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2BD50D-EC3A-4475-93DA-1C6836DFA2DF}"/>
              </a:ext>
            </a:extLst>
          </p:cNvPr>
          <p:cNvSpPr>
            <a:spLocks noGrp="1"/>
          </p:cNvSpPr>
          <p:nvPr>
            <p:ph type="title"/>
          </p:nvPr>
        </p:nvSpPr>
        <p:spPr/>
        <p:txBody>
          <a:bodyPr/>
          <a:lstStyle/>
          <a:p>
            <a:r>
              <a:rPr lang="en-US"/>
              <a:t>Login &amp; Access</a:t>
            </a:r>
          </a:p>
        </p:txBody>
      </p:sp>
      <p:sp>
        <p:nvSpPr>
          <p:cNvPr id="5" name="Text Placeholder 4">
            <a:extLst>
              <a:ext uri="{FF2B5EF4-FFF2-40B4-BE49-F238E27FC236}">
                <a16:creationId xmlns:a16="http://schemas.microsoft.com/office/drawing/2014/main" id="{5A7BEBF2-0208-44FD-BF7D-E53FE9013497}"/>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6974541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34D9B49-1261-4088-B607-44C66BCBF26C}"/>
              </a:ext>
            </a:extLst>
          </p:cNvPr>
          <p:cNvSpPr>
            <a:spLocks noGrp="1"/>
          </p:cNvSpPr>
          <p:nvPr>
            <p:ph type="body" sz="quarter" idx="13"/>
          </p:nvPr>
        </p:nvSpPr>
        <p:spPr>
          <a:xfrm>
            <a:off x="2191837" y="4055390"/>
            <a:ext cx="4960590" cy="571139"/>
          </a:xfrm>
        </p:spPr>
        <p:txBody>
          <a:bodyPr/>
          <a:lstStyle/>
          <a:p>
            <a:pPr marL="342900" indent="-342900">
              <a:buFont typeface="Arial" panose="020B0604020202020204" pitchFamily="34" charset="0"/>
              <a:buChar char="•"/>
            </a:pPr>
            <a:r>
              <a:rPr lang="en-US" sz="1200" b="1">
                <a:solidFill>
                  <a:srgbClr val="009844"/>
                </a:solidFill>
                <a:latin typeface="Arial (Body)"/>
                <a:hlinkClick r:id="rId5"/>
              </a:rPr>
              <a:t>How to Register for a Qlik Account</a:t>
            </a:r>
            <a:endParaRPr lang="en-US" sz="1200" b="0">
              <a:solidFill>
                <a:schemeClr val="tx1"/>
              </a:solidFill>
              <a:latin typeface="Arial (Body)"/>
            </a:endParaRPr>
          </a:p>
          <a:p>
            <a:pPr marL="342900" indent="-342900">
              <a:buFont typeface="Arial" panose="020B0604020202020204" pitchFamily="34" charset="0"/>
              <a:buChar char="•"/>
            </a:pPr>
            <a:r>
              <a:rPr lang="en-US" sz="1200" b="0">
                <a:solidFill>
                  <a:schemeClr val="tx1"/>
                </a:solidFill>
                <a:latin typeface="Arial (Body)"/>
              </a:rPr>
              <a:t>Your </a:t>
            </a:r>
            <a:r>
              <a:rPr lang="en-US" sz="1200">
                <a:solidFill>
                  <a:schemeClr val="tx1"/>
                </a:solidFill>
                <a:latin typeface="Arial (Body)"/>
              </a:rPr>
              <a:t>Qlik ID </a:t>
            </a:r>
            <a:r>
              <a:rPr lang="en-US" sz="1200" b="0">
                <a:solidFill>
                  <a:schemeClr val="tx1"/>
                </a:solidFill>
                <a:latin typeface="Arial (Body)"/>
              </a:rPr>
              <a:t>is used to login to all Qlik portals such as the Qlik Community, the Qlik Learning Portal, </a:t>
            </a:r>
            <a:r>
              <a:rPr lang="en-US" sz="1200" b="0">
                <a:solidFill>
                  <a:schemeClr val="accent1"/>
                </a:solidFill>
                <a:latin typeface="Arial (Body)"/>
              </a:rPr>
              <a:t>{and the Qlik Cloud environment, </a:t>
            </a:r>
            <a:r>
              <a:rPr lang="en-US" sz="1200" i="1">
                <a:solidFill>
                  <a:schemeClr val="accent1"/>
                </a:solidFill>
                <a:latin typeface="Arial (Body)"/>
              </a:rPr>
              <a:t>if a Custom Identity Provider isn’t configured</a:t>
            </a:r>
            <a:r>
              <a:rPr lang="en-US" sz="1200" b="0">
                <a:solidFill>
                  <a:schemeClr val="accent1"/>
                </a:solidFill>
                <a:latin typeface="Arial (Body)"/>
              </a:rPr>
              <a:t>}</a:t>
            </a:r>
          </a:p>
          <a:p>
            <a:pPr lvl="1"/>
            <a:endParaRPr lang="en-US" sz="1200" b="0">
              <a:highlight>
                <a:srgbClr val="FFFF00"/>
              </a:highlight>
              <a:latin typeface="Arial (Body)"/>
            </a:endParaRPr>
          </a:p>
        </p:txBody>
      </p:sp>
      <p:pic>
        <p:nvPicPr>
          <p:cNvPr id="2" name="How to Register Your Qlik Account download">
            <a:hlinkClick r:id="" action="ppaction://media"/>
            <a:extLst>
              <a:ext uri="{FF2B5EF4-FFF2-40B4-BE49-F238E27FC236}">
                <a16:creationId xmlns:a16="http://schemas.microsoft.com/office/drawing/2014/main" id="{D2A096DB-0B7B-4893-AE91-6F074846A90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386133" y="1088110"/>
            <a:ext cx="4571998" cy="2571749"/>
          </a:xfrm>
          <a:prstGeom prst="rect">
            <a:avLst/>
          </a:prstGeom>
        </p:spPr>
      </p:pic>
      <p:sp>
        <p:nvSpPr>
          <p:cNvPr id="9" name="Title 8">
            <a:extLst>
              <a:ext uri="{FF2B5EF4-FFF2-40B4-BE49-F238E27FC236}">
                <a16:creationId xmlns:a16="http://schemas.microsoft.com/office/drawing/2014/main" id="{86E029B0-10FA-492C-80EF-1A05B340CFCC}"/>
              </a:ext>
            </a:extLst>
          </p:cNvPr>
          <p:cNvSpPr>
            <a:spLocks noGrp="1"/>
          </p:cNvSpPr>
          <p:nvPr>
            <p:ph type="title"/>
          </p:nvPr>
        </p:nvSpPr>
        <p:spPr>
          <a:xfrm>
            <a:off x="374576" y="305845"/>
            <a:ext cx="3904650" cy="782265"/>
          </a:xfrm>
        </p:spPr>
        <p:txBody>
          <a:bodyPr/>
          <a:lstStyle/>
          <a:p>
            <a:r>
              <a:rPr lang="en-GB"/>
              <a:t>Create a Qlik ID</a:t>
            </a:r>
          </a:p>
        </p:txBody>
      </p:sp>
    </p:spTree>
    <p:extLst>
      <p:ext uri="{BB962C8B-B14F-4D97-AF65-F5344CB8AC3E}">
        <p14:creationId xmlns:p14="http://schemas.microsoft.com/office/powerpoint/2010/main" val="1533061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8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F8E2E25-CFAA-4AE1-9102-6FF30624FE9A}"/>
              </a:ext>
            </a:extLst>
          </p:cNvPr>
          <p:cNvSpPr>
            <a:spLocks noGrp="1"/>
          </p:cNvSpPr>
          <p:nvPr>
            <p:ph type="body" sz="quarter" idx="15"/>
          </p:nvPr>
        </p:nvSpPr>
        <p:spPr>
          <a:xfrm>
            <a:off x="426909" y="869493"/>
            <a:ext cx="3904650" cy="243662"/>
          </a:xfrm>
        </p:spPr>
        <p:txBody>
          <a:bodyPr/>
          <a:lstStyle/>
          <a:p>
            <a:r>
              <a:rPr lang="en-US">
                <a:solidFill>
                  <a:schemeClr val="accent1"/>
                </a:solidFill>
              </a:rPr>
              <a:t>{tenantname.region.qlikcloud.com}</a:t>
            </a:r>
          </a:p>
        </p:txBody>
      </p:sp>
      <p:sp>
        <p:nvSpPr>
          <p:cNvPr id="6" name="Text Placeholder 5">
            <a:extLst>
              <a:ext uri="{FF2B5EF4-FFF2-40B4-BE49-F238E27FC236}">
                <a16:creationId xmlns:a16="http://schemas.microsoft.com/office/drawing/2014/main" id="{434D9B49-1261-4088-B607-44C66BCBF26C}"/>
              </a:ext>
            </a:extLst>
          </p:cNvPr>
          <p:cNvSpPr>
            <a:spLocks noGrp="1"/>
          </p:cNvSpPr>
          <p:nvPr>
            <p:ph type="body" sz="quarter" idx="13"/>
          </p:nvPr>
        </p:nvSpPr>
        <p:spPr>
          <a:xfrm>
            <a:off x="529176" y="1452271"/>
            <a:ext cx="4002575" cy="3361394"/>
          </a:xfrm>
        </p:spPr>
        <p:txBody>
          <a:bodyPr/>
          <a:lstStyle/>
          <a:p>
            <a:pPr marL="342900" indent="-342900">
              <a:buFont typeface="Arial" panose="020B0604020202020204" pitchFamily="34" charset="0"/>
              <a:buChar char="•"/>
            </a:pPr>
            <a:r>
              <a:rPr lang="en-US" sz="1400" b="0">
                <a:solidFill>
                  <a:schemeClr val="tx1">
                    <a:lumMod val="50000"/>
                  </a:schemeClr>
                </a:solidFill>
              </a:rPr>
              <a:t>Qlik Cloud is the platform where you can access all Qlik Services such as Qlik Sense. This is our Cloud Analytics service where you can easily explore your data and quickly gain insights. </a:t>
            </a:r>
          </a:p>
          <a:p>
            <a:pPr marL="342900" indent="-342900">
              <a:buFont typeface="Arial" panose="020B0604020202020204" pitchFamily="34" charset="0"/>
              <a:buChar char="•"/>
            </a:pPr>
            <a:endParaRPr lang="en-US" sz="1400" b="0"/>
          </a:p>
          <a:p>
            <a:pPr marL="342900" indent="-342900">
              <a:buFont typeface="Arial" panose="020B0604020202020204" pitchFamily="34" charset="0"/>
              <a:buChar char="•"/>
            </a:pPr>
            <a:r>
              <a:rPr lang="en-US" sz="1400" b="0">
                <a:solidFill>
                  <a:schemeClr val="accent1"/>
                </a:solidFill>
              </a:rPr>
              <a:t>{This box should include instructions on how to login to your Qlik Cloud tenant}</a:t>
            </a:r>
          </a:p>
          <a:p>
            <a:pPr marL="685800" lvl="3" indent="-342900">
              <a:spcBef>
                <a:spcPts val="750"/>
              </a:spcBef>
              <a:buFont typeface="Arial" panose="020B0604020202020204" pitchFamily="34" charset="0"/>
              <a:buChar char="•"/>
            </a:pPr>
            <a:r>
              <a:rPr lang="en-US" sz="1050">
                <a:solidFill>
                  <a:schemeClr val="accent1"/>
                </a:solidFill>
              </a:rPr>
              <a:t>{You should include log-in credentials information like username type (</a:t>
            </a:r>
            <a:r>
              <a:rPr lang="en-US" sz="1050">
                <a:solidFill>
                  <a:schemeClr val="accent1"/>
                </a:solidFill>
                <a:hlinkClick r:id="rId3">
                  <a:extLst>
                    <a:ext uri="{A12FA001-AC4F-418D-AE19-62706E023703}">
                      <ahyp:hlinkClr xmlns:ahyp="http://schemas.microsoft.com/office/drawing/2018/hyperlinkcolor" val="tx"/>
                    </a:ext>
                  </a:extLst>
                </a:hlinkClick>
              </a:rPr>
              <a:t>firstname.lastname@company.com</a:t>
            </a:r>
            <a:r>
              <a:rPr lang="en-US" sz="1050">
                <a:solidFill>
                  <a:schemeClr val="accent1"/>
                </a:solidFill>
              </a:rPr>
              <a:t> or domain\</a:t>
            </a:r>
            <a:r>
              <a:rPr lang="en-US" sz="1050" err="1">
                <a:solidFill>
                  <a:schemeClr val="accent1"/>
                </a:solidFill>
              </a:rPr>
              <a:t>userid</a:t>
            </a:r>
            <a:r>
              <a:rPr lang="en-US" sz="1050">
                <a:solidFill>
                  <a:schemeClr val="accent1"/>
                </a:solidFill>
              </a:rPr>
              <a:t>)}</a:t>
            </a:r>
          </a:p>
          <a:p>
            <a:endParaRPr lang="en-US" sz="1400" b="0"/>
          </a:p>
          <a:p>
            <a:pPr marL="342900" indent="-342900">
              <a:buFont typeface="Arial" panose="020B0604020202020204" pitchFamily="34" charset="0"/>
              <a:buChar char="•"/>
            </a:pPr>
            <a:r>
              <a:rPr lang="en-US" sz="1400" b="0">
                <a:solidFill>
                  <a:schemeClr val="tx1"/>
                </a:solidFill>
              </a:rPr>
              <a:t>If you need help with the set-up, please reach out to </a:t>
            </a:r>
            <a:r>
              <a:rPr lang="en-US" sz="1400" b="0">
                <a:solidFill>
                  <a:schemeClr val="accent1"/>
                </a:solidFill>
              </a:rPr>
              <a:t>{your tenant admin}. </a:t>
            </a:r>
          </a:p>
          <a:p>
            <a:endParaRPr lang="en-US" sz="2400"/>
          </a:p>
          <a:p>
            <a:pPr lvl="1"/>
            <a:endParaRPr lang="en-US" sz="1050" b="0">
              <a:highlight>
                <a:srgbClr val="FFFF00"/>
              </a:highlight>
            </a:endParaRPr>
          </a:p>
        </p:txBody>
      </p:sp>
      <p:sp>
        <p:nvSpPr>
          <p:cNvPr id="4" name="Title 3">
            <a:extLst>
              <a:ext uri="{FF2B5EF4-FFF2-40B4-BE49-F238E27FC236}">
                <a16:creationId xmlns:a16="http://schemas.microsoft.com/office/drawing/2014/main" id="{AA4C4348-B910-445A-82DC-2DC753EBF184}"/>
              </a:ext>
            </a:extLst>
          </p:cNvPr>
          <p:cNvSpPr>
            <a:spLocks noGrp="1"/>
          </p:cNvSpPr>
          <p:nvPr>
            <p:ph type="title"/>
          </p:nvPr>
        </p:nvSpPr>
        <p:spPr>
          <a:xfrm>
            <a:off x="426909" y="329835"/>
            <a:ext cx="5324961" cy="782265"/>
          </a:xfrm>
        </p:spPr>
        <p:txBody>
          <a:bodyPr/>
          <a:lstStyle/>
          <a:p>
            <a:r>
              <a:rPr lang="en-US"/>
              <a:t>Logging in to Qlik Cloud</a:t>
            </a:r>
          </a:p>
        </p:txBody>
      </p:sp>
      <p:sp>
        <p:nvSpPr>
          <p:cNvPr id="5" name="TextBox 4">
            <a:extLst>
              <a:ext uri="{FF2B5EF4-FFF2-40B4-BE49-F238E27FC236}">
                <a16:creationId xmlns:a16="http://schemas.microsoft.com/office/drawing/2014/main" id="{16CD6A65-6837-C3DD-4273-4399384E28A1}"/>
              </a:ext>
            </a:extLst>
          </p:cNvPr>
          <p:cNvSpPr txBox="1"/>
          <p:nvPr/>
        </p:nvSpPr>
        <p:spPr>
          <a:xfrm>
            <a:off x="5240464" y="1298382"/>
            <a:ext cx="3420275" cy="307777"/>
          </a:xfrm>
          <a:prstGeom prst="rect">
            <a:avLst/>
          </a:prstGeom>
          <a:noFill/>
        </p:spPr>
        <p:txBody>
          <a:bodyPr wrap="square" rtlCol="0">
            <a:spAutoFit/>
          </a:bodyPr>
          <a:lstStyle/>
          <a:p>
            <a:pPr algn="l"/>
            <a:r>
              <a:rPr lang="en-US" sz="1400">
                <a:solidFill>
                  <a:schemeClr val="accent1"/>
                </a:solidFill>
                <a:latin typeface="Arial" panose="020B0604020202020204" pitchFamily="34" charset="0"/>
                <a:cs typeface="Arial" panose="020B0604020202020204" pitchFamily="34" charset="0"/>
              </a:rPr>
              <a:t>{Add a Picture of your Qlik Cloud Hub}</a:t>
            </a:r>
          </a:p>
        </p:txBody>
      </p:sp>
      <p:pic>
        <p:nvPicPr>
          <p:cNvPr id="9" name="Picture 8" descr="Chart, treemap chart&#10;&#10;Description automatically generated">
            <a:extLst>
              <a:ext uri="{FF2B5EF4-FFF2-40B4-BE49-F238E27FC236}">
                <a16:creationId xmlns:a16="http://schemas.microsoft.com/office/drawing/2014/main" id="{6D92A057-64A9-2B00-C57E-F08A34199DB3}"/>
              </a:ext>
            </a:extLst>
          </p:cNvPr>
          <p:cNvPicPr>
            <a:picLocks noChangeAspect="1"/>
          </p:cNvPicPr>
          <p:nvPr/>
        </p:nvPicPr>
        <p:blipFill>
          <a:blip r:embed="rId4"/>
          <a:stretch>
            <a:fillRect/>
          </a:stretch>
        </p:blipFill>
        <p:spPr>
          <a:xfrm>
            <a:off x="5240464" y="1773265"/>
            <a:ext cx="3285379" cy="2449160"/>
          </a:xfrm>
          <a:prstGeom prst="rect">
            <a:avLst/>
          </a:prstGeom>
        </p:spPr>
      </p:pic>
    </p:spTree>
    <p:extLst>
      <p:ext uri="{BB962C8B-B14F-4D97-AF65-F5344CB8AC3E}">
        <p14:creationId xmlns:p14="http://schemas.microsoft.com/office/powerpoint/2010/main" val="7371587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QlikCorp Deck 2022">
  <a:themeElements>
    <a:clrScheme name="Custom 11">
      <a:dk1>
        <a:srgbClr val="545659"/>
      </a:dk1>
      <a:lt1>
        <a:srgbClr val="FFFFFF"/>
      </a:lt1>
      <a:dk2>
        <a:srgbClr val="244B59"/>
      </a:dk2>
      <a:lt2>
        <a:srgbClr val="1C345E"/>
      </a:lt2>
      <a:accent1>
        <a:srgbClr val="006580"/>
      </a:accent1>
      <a:accent2>
        <a:srgbClr val="870064"/>
      </a:accent2>
      <a:accent3>
        <a:srgbClr val="005CB9"/>
      </a:accent3>
      <a:accent4>
        <a:srgbClr val="156838"/>
      </a:accent4>
      <a:accent5>
        <a:srgbClr val="009845"/>
      </a:accent5>
      <a:accent6>
        <a:srgbClr val="655DC6"/>
      </a:accent6>
      <a:hlink>
        <a:srgbClr val="274B5A"/>
      </a:hlink>
      <a:folHlink>
        <a:srgbClr val="18678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err="1"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Qlik_2022-PPT-Template2" id="{B07C105F-330A-3F4F-A1E6-FDED2C564E06}" vid="{E094C9BA-50AF-ED4B-9CFD-9BDB405E00A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B29ADBAE64A1342B1E33F78D6788513" ma:contentTypeVersion="6" ma:contentTypeDescription="Create a new document." ma:contentTypeScope="" ma:versionID="e18c4cb1eb7a4c60c1e2b2a18ba112ab">
  <xsd:schema xmlns:xsd="http://www.w3.org/2001/XMLSchema" xmlns:xs="http://www.w3.org/2001/XMLSchema" xmlns:p="http://schemas.microsoft.com/office/2006/metadata/properties" xmlns:ns2="02f01886-67cb-41dc-938c-20e931863159" xmlns:ns3="a6ff5120-70a7-4de9-9ca8-414bc33ae002" targetNamespace="http://schemas.microsoft.com/office/2006/metadata/properties" ma:root="true" ma:fieldsID="9d97e6f2c5a7833d3f368dafbe5685c7" ns2:_="" ns3:_="">
    <xsd:import namespace="02f01886-67cb-41dc-938c-20e931863159"/>
    <xsd:import namespace="a6ff5120-70a7-4de9-9ca8-414bc33ae00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f01886-67cb-41dc-938c-20e9318631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6ff5120-70a7-4de9-9ca8-414bc33ae00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a6ff5120-70a7-4de9-9ca8-414bc33ae002">
      <UserInfo>
        <DisplayName>Troy Raney</DisplayName>
        <AccountId>24</AccountId>
        <AccountType/>
      </UserInfo>
      <UserInfo>
        <DisplayName>Moa Åbjörnsson</DisplayName>
        <AccountId>64</AccountId>
        <AccountType/>
      </UserInfo>
      <UserInfo>
        <DisplayName>Issy Awoke</DisplayName>
        <AccountId>13</AccountId>
        <AccountType/>
      </UserInfo>
      <UserInfo>
        <DisplayName>Sheryl Mayle</DisplayName>
        <AccountId>14</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51F38B3-7549-4012-9C84-7C9B36B89200}">
  <ds:schemaRefs>
    <ds:schemaRef ds:uri="02f01886-67cb-41dc-938c-20e931863159"/>
    <ds:schemaRef ds:uri="a6ff5120-70a7-4de9-9ca8-414bc33ae00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B3E2E52-8F9A-4B59-861F-C1303513C176}">
  <ds:schemaRefs>
    <ds:schemaRef ds:uri="02f01886-67cb-41dc-938c-20e931863159"/>
    <ds:schemaRef ds:uri="http://schemas.microsoft.com/office/2006/metadata/properties"/>
    <ds:schemaRef ds:uri="http://schemas.microsoft.com/office/infopath/2007/PartnerControls"/>
    <ds:schemaRef ds:uri="http://purl.org/dc/terms/"/>
    <ds:schemaRef ds:uri="http://purl.org/dc/elements/1.1/"/>
    <ds:schemaRef ds:uri="a6ff5120-70a7-4de9-9ca8-414bc33ae002"/>
    <ds:schemaRef ds:uri="http://schemas.microsoft.com/office/2006/documentManagement/type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FBBB4165-F74F-4BC2-A7AB-DD491152EB4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44</TotalTime>
  <Words>1525</Words>
  <Application>Microsoft Office PowerPoint</Application>
  <PresentationFormat>On-screen Show (16:9)</PresentationFormat>
  <Paragraphs>201</Paragraphs>
  <Slides>26</Slides>
  <Notes>20</Notes>
  <HiddenSlides>0</HiddenSlides>
  <MMClips>8</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36" baseType="lpstr">
      <vt:lpstr>-apple-system</vt:lpstr>
      <vt:lpstr>Arial</vt:lpstr>
      <vt:lpstr>Arial (Body)</vt:lpstr>
      <vt:lpstr>Calibri</vt:lpstr>
      <vt:lpstr>Helvetica</vt:lpstr>
      <vt:lpstr>Source Sans Pro</vt:lpstr>
      <vt:lpstr>System Font Regular</vt:lpstr>
      <vt:lpstr>Wingdings</vt:lpstr>
      <vt:lpstr>QlikCorp Deck 2022</vt:lpstr>
      <vt:lpstr>think-cell Slide</vt:lpstr>
      <vt:lpstr>How to Use this PPTX template</vt:lpstr>
      <vt:lpstr>{Title - Onboarding to Qlik Cloud}</vt:lpstr>
      <vt:lpstr>PowerPoint Presentation</vt:lpstr>
      <vt:lpstr>Why Qlik?</vt:lpstr>
      <vt:lpstr>Why Qlik? </vt:lpstr>
      <vt:lpstr>Why Qlik? </vt:lpstr>
      <vt:lpstr>Login &amp; Access</vt:lpstr>
      <vt:lpstr>Create a Qlik ID</vt:lpstr>
      <vt:lpstr>Logging in to Qlik Cloud</vt:lpstr>
      <vt:lpstr>Navigating Qlik Cloud Hub</vt:lpstr>
      <vt:lpstr>Navigating Qlik Cloud Hub</vt:lpstr>
      <vt:lpstr>Applications and Spaces by Group</vt:lpstr>
      <vt:lpstr>Applications and Spaces by Group</vt:lpstr>
      <vt:lpstr>Exploring Applications</vt:lpstr>
      <vt:lpstr>Exploring Apps</vt:lpstr>
      <vt:lpstr>Establishing a New Data Connection</vt:lpstr>
      <vt:lpstr>Accessing Data</vt:lpstr>
      <vt:lpstr>Useful Features</vt:lpstr>
      <vt:lpstr>Useful Features</vt:lpstr>
      <vt:lpstr>Useful Features</vt:lpstr>
      <vt:lpstr>Useful Features</vt:lpstr>
      <vt:lpstr>Additional Resources</vt:lpstr>
      <vt:lpstr>Discover</vt:lpstr>
      <vt:lpstr>Feedback</vt:lpstr>
      <vt:lpstr>Where do I go to submit feedback?</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a cover slide option with three lines for a long title</dc:title>
  <dc:subject/>
  <dc:creator>Nicole Boyd</dc:creator>
  <cp:keywords/>
  <dc:description/>
  <cp:lastModifiedBy>Sheryl Mayle</cp:lastModifiedBy>
  <cp:revision>8</cp:revision>
  <cp:lastPrinted>2018-08-31T00:12:57Z</cp:lastPrinted>
  <dcterms:created xsi:type="dcterms:W3CDTF">2018-09-11T15:26:17Z</dcterms:created>
  <dcterms:modified xsi:type="dcterms:W3CDTF">2023-08-05T17:43:20Z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oject">
    <vt:lpwstr>IBDROOT</vt:lpwstr>
  </property>
  <property fmtid="{D5CDD505-2E9C-101B-9397-08002B2CF9AE}" pid="3" name="DocTopsCleaned">
    <vt:lpwstr>True</vt:lpwstr>
  </property>
  <property fmtid="{D5CDD505-2E9C-101B-9397-08002B2CF9AE}" pid="4" name="ShowHideDoctop">
    <vt:lpwstr>False</vt:lpwstr>
  </property>
  <property fmtid="{D5CDD505-2E9C-101B-9397-08002B2CF9AE}" pid="5" name="ContentTypeId">
    <vt:lpwstr>0x010100BB29ADBAE64A1342B1E33F78D6788513</vt:lpwstr>
  </property>
</Properties>
</file>